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65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88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image" Target="../media/image15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image" Target="../media/image1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1CAE9E-3B07-4AF9-AE93-75D20C4FC5D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B7A8E5F-ECC9-479C-B2D4-BC4E68145DAC}">
      <dgm:prSet/>
      <dgm:spPr/>
      <dgm:t>
        <a:bodyPr/>
        <a:lstStyle/>
        <a:p>
          <a:r>
            <a:rPr lang="en-US" dirty="0"/>
            <a:t>Legal framework </a:t>
          </a:r>
        </a:p>
      </dgm:t>
    </dgm:pt>
    <dgm:pt modelId="{6D523848-AE57-488C-AAE8-A7AEF4A1B750}" type="parTrans" cxnId="{D927CD30-837F-4F87-8F9E-E5450FFE9584}">
      <dgm:prSet/>
      <dgm:spPr/>
      <dgm:t>
        <a:bodyPr/>
        <a:lstStyle/>
        <a:p>
          <a:endParaRPr lang="en-US"/>
        </a:p>
      </dgm:t>
    </dgm:pt>
    <dgm:pt modelId="{3C613A8B-F12A-4BCE-8991-1F1FB1EBBF33}" type="sibTrans" cxnId="{D927CD30-837F-4F87-8F9E-E5450FFE9584}">
      <dgm:prSet/>
      <dgm:spPr/>
      <dgm:t>
        <a:bodyPr/>
        <a:lstStyle/>
        <a:p>
          <a:endParaRPr lang="en-US"/>
        </a:p>
      </dgm:t>
    </dgm:pt>
    <dgm:pt modelId="{D324CE50-B47D-4B2B-8D05-BFBFE08DE74C}">
      <dgm:prSet/>
      <dgm:spPr/>
      <dgm:t>
        <a:bodyPr/>
        <a:lstStyle/>
        <a:p>
          <a:r>
            <a:rPr lang="en-US"/>
            <a:t>Out</a:t>
          </a:r>
          <a:r>
            <a:rPr lang="hr-HR"/>
            <a:t> </a:t>
          </a:r>
          <a:r>
            <a:rPr lang="en-US"/>
            <a:t>ofcourt mediation and in</a:t>
          </a:r>
          <a:r>
            <a:rPr lang="hr-HR"/>
            <a:t>side </a:t>
          </a:r>
          <a:r>
            <a:rPr lang="en-US"/>
            <a:t>court mediation</a:t>
          </a:r>
        </a:p>
      </dgm:t>
    </dgm:pt>
    <dgm:pt modelId="{595A0DEA-CB26-4251-995C-EB1B260D9917}" type="parTrans" cxnId="{F4F35B17-BCF0-421A-9EB8-13DCB199F8B5}">
      <dgm:prSet/>
      <dgm:spPr/>
      <dgm:t>
        <a:bodyPr/>
        <a:lstStyle/>
        <a:p>
          <a:endParaRPr lang="en-US"/>
        </a:p>
      </dgm:t>
    </dgm:pt>
    <dgm:pt modelId="{B7CBFDB0-5014-4F17-9B4A-2137200A3E36}" type="sibTrans" cxnId="{F4F35B17-BCF0-421A-9EB8-13DCB199F8B5}">
      <dgm:prSet/>
      <dgm:spPr/>
      <dgm:t>
        <a:bodyPr/>
        <a:lstStyle/>
        <a:p>
          <a:endParaRPr lang="en-US"/>
        </a:p>
      </dgm:t>
    </dgm:pt>
    <dgm:pt modelId="{BB616F64-8848-4F46-AF6D-1FB43435561A}">
      <dgm:prSet/>
      <dgm:spPr/>
      <dgm:t>
        <a:bodyPr/>
        <a:lstStyle/>
        <a:p>
          <a:r>
            <a:rPr lang="en-US" dirty="0"/>
            <a:t>Civil Procedure Act –mediation during litigation</a:t>
          </a:r>
        </a:p>
      </dgm:t>
    </dgm:pt>
    <dgm:pt modelId="{57FD9BF7-192E-4281-B179-524F93C53AA8}" type="parTrans" cxnId="{893619DC-226D-4BC6-9C20-A2115FEAFE3E}">
      <dgm:prSet/>
      <dgm:spPr/>
      <dgm:t>
        <a:bodyPr/>
        <a:lstStyle/>
        <a:p>
          <a:endParaRPr lang="en-US"/>
        </a:p>
      </dgm:t>
    </dgm:pt>
    <dgm:pt modelId="{AEB93737-7E72-468D-A1E5-59FA570D67AA}" type="sibTrans" cxnId="{893619DC-226D-4BC6-9C20-A2115FEAFE3E}">
      <dgm:prSet/>
      <dgm:spPr/>
      <dgm:t>
        <a:bodyPr/>
        <a:lstStyle/>
        <a:p>
          <a:endParaRPr lang="en-US"/>
        </a:p>
      </dgm:t>
    </dgm:pt>
    <dgm:pt modelId="{A916EE00-4383-4BEB-A321-D311059D7AB4}">
      <dgm:prSet/>
      <dgm:spPr/>
      <dgm:t>
        <a:bodyPr/>
        <a:lstStyle/>
        <a:p>
          <a:r>
            <a:rPr lang="en-US" dirty="0"/>
            <a:t>Who are the mediators in court?</a:t>
          </a:r>
        </a:p>
      </dgm:t>
    </dgm:pt>
    <dgm:pt modelId="{8E1EA657-76BA-4A0C-BB07-0F8FFEC8F6DC}" type="parTrans" cxnId="{0D6D6025-417E-4505-A6C4-23EBD7EC70EA}">
      <dgm:prSet/>
      <dgm:spPr/>
      <dgm:t>
        <a:bodyPr/>
        <a:lstStyle/>
        <a:p>
          <a:endParaRPr lang="en-US"/>
        </a:p>
      </dgm:t>
    </dgm:pt>
    <dgm:pt modelId="{65E5B461-9FA7-4CA8-9068-6FD250B28DA8}" type="sibTrans" cxnId="{0D6D6025-417E-4505-A6C4-23EBD7EC70EA}">
      <dgm:prSet/>
      <dgm:spPr/>
      <dgm:t>
        <a:bodyPr/>
        <a:lstStyle/>
        <a:p>
          <a:endParaRPr lang="en-US"/>
        </a:p>
      </dgm:t>
    </dgm:pt>
    <dgm:pt modelId="{A93E277E-3A31-4AA2-B285-9AB173E4CAB6}" type="pres">
      <dgm:prSet presAssocID="{C41CAE9E-3B07-4AF9-AE93-75D20C4FC5D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28F74B7-BC37-4F5A-A785-6D244AD67A3B}" type="pres">
      <dgm:prSet presAssocID="{6B7A8E5F-ECC9-479C-B2D4-BC4E68145DAC}" presName="hierRoot1" presStyleCnt="0"/>
      <dgm:spPr/>
    </dgm:pt>
    <dgm:pt modelId="{9099F7F1-7839-4306-A310-D4A5B680594E}" type="pres">
      <dgm:prSet presAssocID="{6B7A8E5F-ECC9-479C-B2D4-BC4E68145DAC}" presName="composite" presStyleCnt="0"/>
      <dgm:spPr/>
    </dgm:pt>
    <dgm:pt modelId="{89D38F44-1D1D-4FDE-B51B-A273D780F7D0}" type="pres">
      <dgm:prSet presAssocID="{6B7A8E5F-ECC9-479C-B2D4-BC4E68145DAC}" presName="background" presStyleLbl="node0" presStyleIdx="0" presStyleCnt="4"/>
      <dgm:spPr/>
    </dgm:pt>
    <dgm:pt modelId="{689F08FE-7D78-44F5-98A9-AEBB3619F97C}" type="pres">
      <dgm:prSet presAssocID="{6B7A8E5F-ECC9-479C-B2D4-BC4E68145DAC}" presName="text" presStyleLbl="fgAcc0" presStyleIdx="0" presStyleCnt="4" custScaleX="102086" custScaleY="180132">
        <dgm:presLayoutVars>
          <dgm:chPref val="3"/>
        </dgm:presLayoutVars>
      </dgm:prSet>
      <dgm:spPr/>
    </dgm:pt>
    <dgm:pt modelId="{8BF1E9C1-060A-4219-90AD-E4012D68CA37}" type="pres">
      <dgm:prSet presAssocID="{6B7A8E5F-ECC9-479C-B2D4-BC4E68145DAC}" presName="hierChild2" presStyleCnt="0"/>
      <dgm:spPr/>
    </dgm:pt>
    <dgm:pt modelId="{29F40D83-47E9-4392-AB45-4966051E1AD7}" type="pres">
      <dgm:prSet presAssocID="{D324CE50-B47D-4B2B-8D05-BFBFE08DE74C}" presName="hierRoot1" presStyleCnt="0"/>
      <dgm:spPr/>
    </dgm:pt>
    <dgm:pt modelId="{837874C0-914C-4A45-94A7-56C27AC0CA45}" type="pres">
      <dgm:prSet presAssocID="{D324CE50-B47D-4B2B-8D05-BFBFE08DE74C}" presName="composite" presStyleCnt="0"/>
      <dgm:spPr/>
    </dgm:pt>
    <dgm:pt modelId="{5098F4E2-4486-4C13-9D48-6E51D64D236C}" type="pres">
      <dgm:prSet presAssocID="{D324CE50-B47D-4B2B-8D05-BFBFE08DE74C}" presName="background" presStyleLbl="node0" presStyleIdx="1" presStyleCnt="4"/>
      <dgm:spPr/>
    </dgm:pt>
    <dgm:pt modelId="{4BDDECB6-CDB7-448D-AD02-9240190CC555}" type="pres">
      <dgm:prSet presAssocID="{D324CE50-B47D-4B2B-8D05-BFBFE08DE74C}" presName="text" presStyleLbl="fgAcc0" presStyleIdx="1" presStyleCnt="4" custScaleX="99155" custScaleY="182679">
        <dgm:presLayoutVars>
          <dgm:chPref val="3"/>
        </dgm:presLayoutVars>
      </dgm:prSet>
      <dgm:spPr/>
    </dgm:pt>
    <dgm:pt modelId="{3E9F45FA-8FF9-44D9-AA73-E8A16E614364}" type="pres">
      <dgm:prSet presAssocID="{D324CE50-B47D-4B2B-8D05-BFBFE08DE74C}" presName="hierChild2" presStyleCnt="0"/>
      <dgm:spPr/>
    </dgm:pt>
    <dgm:pt modelId="{D4C25C71-A70D-4AC5-B724-FA9ECD7F5A13}" type="pres">
      <dgm:prSet presAssocID="{BB616F64-8848-4F46-AF6D-1FB43435561A}" presName="hierRoot1" presStyleCnt="0"/>
      <dgm:spPr/>
    </dgm:pt>
    <dgm:pt modelId="{DEE834F0-E56D-4F80-BC66-AB18DAF0CE7C}" type="pres">
      <dgm:prSet presAssocID="{BB616F64-8848-4F46-AF6D-1FB43435561A}" presName="composite" presStyleCnt="0"/>
      <dgm:spPr/>
    </dgm:pt>
    <dgm:pt modelId="{9D027B69-F82E-4CB8-A68C-DCDA132AC9EB}" type="pres">
      <dgm:prSet presAssocID="{BB616F64-8848-4F46-AF6D-1FB43435561A}" presName="background" presStyleLbl="node0" presStyleIdx="2" presStyleCnt="4"/>
      <dgm:spPr/>
    </dgm:pt>
    <dgm:pt modelId="{266034ED-53C7-4CF0-BD9B-02070D69FFAD}" type="pres">
      <dgm:prSet presAssocID="{BB616F64-8848-4F46-AF6D-1FB43435561A}" presName="text" presStyleLbl="fgAcc0" presStyleIdx="2" presStyleCnt="4" custScaleX="101272" custScaleY="186487" custLinFactNeighborX="-3185" custLinFactNeighborY="-3446">
        <dgm:presLayoutVars>
          <dgm:chPref val="3"/>
        </dgm:presLayoutVars>
      </dgm:prSet>
      <dgm:spPr/>
    </dgm:pt>
    <dgm:pt modelId="{502E8F14-9A3C-4128-8871-287335D10385}" type="pres">
      <dgm:prSet presAssocID="{BB616F64-8848-4F46-AF6D-1FB43435561A}" presName="hierChild2" presStyleCnt="0"/>
      <dgm:spPr/>
    </dgm:pt>
    <dgm:pt modelId="{48CF662E-4F02-429C-8AE6-55414DD571FB}" type="pres">
      <dgm:prSet presAssocID="{A916EE00-4383-4BEB-A321-D311059D7AB4}" presName="hierRoot1" presStyleCnt="0"/>
      <dgm:spPr/>
    </dgm:pt>
    <dgm:pt modelId="{504C443A-939A-4F88-AD90-F6D7BB70F0D6}" type="pres">
      <dgm:prSet presAssocID="{A916EE00-4383-4BEB-A321-D311059D7AB4}" presName="composite" presStyleCnt="0"/>
      <dgm:spPr/>
    </dgm:pt>
    <dgm:pt modelId="{4DCAFFA3-0624-4A56-8A6F-48C698590557}" type="pres">
      <dgm:prSet presAssocID="{A916EE00-4383-4BEB-A321-D311059D7AB4}" presName="background" presStyleLbl="node0" presStyleIdx="3" presStyleCnt="4"/>
      <dgm:spPr/>
    </dgm:pt>
    <dgm:pt modelId="{2EB05890-87F0-4F76-9A24-AB3230111CF5}" type="pres">
      <dgm:prSet presAssocID="{A916EE00-4383-4BEB-A321-D311059D7AB4}" presName="text" presStyleLbl="fgAcc0" presStyleIdx="3" presStyleCnt="4" custScaleY="187859" custLinFactNeighborX="146" custLinFactNeighborY="-9649">
        <dgm:presLayoutVars>
          <dgm:chPref val="3"/>
        </dgm:presLayoutVars>
      </dgm:prSet>
      <dgm:spPr/>
    </dgm:pt>
    <dgm:pt modelId="{44FCCF7D-55F8-4DCB-BB55-BE7DE39D7012}" type="pres">
      <dgm:prSet presAssocID="{A916EE00-4383-4BEB-A321-D311059D7AB4}" presName="hierChild2" presStyleCnt="0"/>
      <dgm:spPr/>
    </dgm:pt>
  </dgm:ptLst>
  <dgm:cxnLst>
    <dgm:cxn modelId="{F4F35B17-BCF0-421A-9EB8-13DCB199F8B5}" srcId="{C41CAE9E-3B07-4AF9-AE93-75D20C4FC5DC}" destId="{D324CE50-B47D-4B2B-8D05-BFBFE08DE74C}" srcOrd="1" destOrd="0" parTransId="{595A0DEA-CB26-4251-995C-EB1B260D9917}" sibTransId="{B7CBFDB0-5014-4F17-9B4A-2137200A3E36}"/>
    <dgm:cxn modelId="{0D6D6025-417E-4505-A6C4-23EBD7EC70EA}" srcId="{C41CAE9E-3B07-4AF9-AE93-75D20C4FC5DC}" destId="{A916EE00-4383-4BEB-A321-D311059D7AB4}" srcOrd="3" destOrd="0" parTransId="{8E1EA657-76BA-4A0C-BB07-0F8FFEC8F6DC}" sibTransId="{65E5B461-9FA7-4CA8-9068-6FD250B28DA8}"/>
    <dgm:cxn modelId="{D927CD30-837F-4F87-8F9E-E5450FFE9584}" srcId="{C41CAE9E-3B07-4AF9-AE93-75D20C4FC5DC}" destId="{6B7A8E5F-ECC9-479C-B2D4-BC4E68145DAC}" srcOrd="0" destOrd="0" parTransId="{6D523848-AE57-488C-AAE8-A7AEF4A1B750}" sibTransId="{3C613A8B-F12A-4BCE-8991-1F1FB1EBBF33}"/>
    <dgm:cxn modelId="{6C455057-A2F6-4259-989E-A33478026199}" type="presOf" srcId="{C41CAE9E-3B07-4AF9-AE93-75D20C4FC5DC}" destId="{A93E277E-3A31-4AA2-B285-9AB173E4CAB6}" srcOrd="0" destOrd="0" presId="urn:microsoft.com/office/officeart/2005/8/layout/hierarchy1"/>
    <dgm:cxn modelId="{3EF1C878-E98D-456A-88B6-4A92F294DA45}" type="presOf" srcId="{6B7A8E5F-ECC9-479C-B2D4-BC4E68145DAC}" destId="{689F08FE-7D78-44F5-98A9-AEBB3619F97C}" srcOrd="0" destOrd="0" presId="urn:microsoft.com/office/officeart/2005/8/layout/hierarchy1"/>
    <dgm:cxn modelId="{0547347C-D426-422C-91F8-68A52DAC5D89}" type="presOf" srcId="{D324CE50-B47D-4B2B-8D05-BFBFE08DE74C}" destId="{4BDDECB6-CDB7-448D-AD02-9240190CC555}" srcOrd="0" destOrd="0" presId="urn:microsoft.com/office/officeart/2005/8/layout/hierarchy1"/>
    <dgm:cxn modelId="{0E6E12A4-E3C8-46E8-8171-B98ED7A12E34}" type="presOf" srcId="{A916EE00-4383-4BEB-A321-D311059D7AB4}" destId="{2EB05890-87F0-4F76-9A24-AB3230111CF5}" srcOrd="0" destOrd="0" presId="urn:microsoft.com/office/officeart/2005/8/layout/hierarchy1"/>
    <dgm:cxn modelId="{FC4837AC-0167-4461-9BA6-6533900D4D91}" type="presOf" srcId="{BB616F64-8848-4F46-AF6D-1FB43435561A}" destId="{266034ED-53C7-4CF0-BD9B-02070D69FFAD}" srcOrd="0" destOrd="0" presId="urn:microsoft.com/office/officeart/2005/8/layout/hierarchy1"/>
    <dgm:cxn modelId="{893619DC-226D-4BC6-9C20-A2115FEAFE3E}" srcId="{C41CAE9E-3B07-4AF9-AE93-75D20C4FC5DC}" destId="{BB616F64-8848-4F46-AF6D-1FB43435561A}" srcOrd="2" destOrd="0" parTransId="{57FD9BF7-192E-4281-B179-524F93C53AA8}" sibTransId="{AEB93737-7E72-468D-A1E5-59FA570D67AA}"/>
    <dgm:cxn modelId="{49CB279C-F6AE-4629-BD93-3C2CF6F73395}" type="presParOf" srcId="{A93E277E-3A31-4AA2-B285-9AB173E4CAB6}" destId="{928F74B7-BC37-4F5A-A785-6D244AD67A3B}" srcOrd="0" destOrd="0" presId="urn:microsoft.com/office/officeart/2005/8/layout/hierarchy1"/>
    <dgm:cxn modelId="{E7169B4B-D41A-49BF-ABBE-8D38EC3529DD}" type="presParOf" srcId="{928F74B7-BC37-4F5A-A785-6D244AD67A3B}" destId="{9099F7F1-7839-4306-A310-D4A5B680594E}" srcOrd="0" destOrd="0" presId="urn:microsoft.com/office/officeart/2005/8/layout/hierarchy1"/>
    <dgm:cxn modelId="{EA3DA62C-4792-4AD3-89E1-847121721305}" type="presParOf" srcId="{9099F7F1-7839-4306-A310-D4A5B680594E}" destId="{89D38F44-1D1D-4FDE-B51B-A273D780F7D0}" srcOrd="0" destOrd="0" presId="urn:microsoft.com/office/officeart/2005/8/layout/hierarchy1"/>
    <dgm:cxn modelId="{3EEF0D66-7290-4236-BC65-4F960B9CD05B}" type="presParOf" srcId="{9099F7F1-7839-4306-A310-D4A5B680594E}" destId="{689F08FE-7D78-44F5-98A9-AEBB3619F97C}" srcOrd="1" destOrd="0" presId="urn:microsoft.com/office/officeart/2005/8/layout/hierarchy1"/>
    <dgm:cxn modelId="{FE054A31-A043-4C0B-8ECD-BC9BAAF8CCD5}" type="presParOf" srcId="{928F74B7-BC37-4F5A-A785-6D244AD67A3B}" destId="{8BF1E9C1-060A-4219-90AD-E4012D68CA37}" srcOrd="1" destOrd="0" presId="urn:microsoft.com/office/officeart/2005/8/layout/hierarchy1"/>
    <dgm:cxn modelId="{6CF6202A-BF1A-48FD-9AC5-2879805285FE}" type="presParOf" srcId="{A93E277E-3A31-4AA2-B285-9AB173E4CAB6}" destId="{29F40D83-47E9-4392-AB45-4966051E1AD7}" srcOrd="1" destOrd="0" presId="urn:microsoft.com/office/officeart/2005/8/layout/hierarchy1"/>
    <dgm:cxn modelId="{C445923B-4B36-40D1-AF24-E2DF0B3A7A5D}" type="presParOf" srcId="{29F40D83-47E9-4392-AB45-4966051E1AD7}" destId="{837874C0-914C-4A45-94A7-56C27AC0CA45}" srcOrd="0" destOrd="0" presId="urn:microsoft.com/office/officeart/2005/8/layout/hierarchy1"/>
    <dgm:cxn modelId="{82EE66FD-239B-446A-8E45-C079592F1520}" type="presParOf" srcId="{837874C0-914C-4A45-94A7-56C27AC0CA45}" destId="{5098F4E2-4486-4C13-9D48-6E51D64D236C}" srcOrd="0" destOrd="0" presId="urn:microsoft.com/office/officeart/2005/8/layout/hierarchy1"/>
    <dgm:cxn modelId="{F8EF09CD-9F49-4B14-83EF-F038BC2DBF1C}" type="presParOf" srcId="{837874C0-914C-4A45-94A7-56C27AC0CA45}" destId="{4BDDECB6-CDB7-448D-AD02-9240190CC555}" srcOrd="1" destOrd="0" presId="urn:microsoft.com/office/officeart/2005/8/layout/hierarchy1"/>
    <dgm:cxn modelId="{65CAE42F-BE26-4307-ABE6-92347DAFC53E}" type="presParOf" srcId="{29F40D83-47E9-4392-AB45-4966051E1AD7}" destId="{3E9F45FA-8FF9-44D9-AA73-E8A16E614364}" srcOrd="1" destOrd="0" presId="urn:microsoft.com/office/officeart/2005/8/layout/hierarchy1"/>
    <dgm:cxn modelId="{2E552A23-BBF4-4478-9E23-E24E10784B08}" type="presParOf" srcId="{A93E277E-3A31-4AA2-B285-9AB173E4CAB6}" destId="{D4C25C71-A70D-4AC5-B724-FA9ECD7F5A13}" srcOrd="2" destOrd="0" presId="urn:microsoft.com/office/officeart/2005/8/layout/hierarchy1"/>
    <dgm:cxn modelId="{346A9290-EF45-43E3-AE36-AFEF10CA36CE}" type="presParOf" srcId="{D4C25C71-A70D-4AC5-B724-FA9ECD7F5A13}" destId="{DEE834F0-E56D-4F80-BC66-AB18DAF0CE7C}" srcOrd="0" destOrd="0" presId="urn:microsoft.com/office/officeart/2005/8/layout/hierarchy1"/>
    <dgm:cxn modelId="{A83E3830-B359-4655-9E07-5C8EA06770B7}" type="presParOf" srcId="{DEE834F0-E56D-4F80-BC66-AB18DAF0CE7C}" destId="{9D027B69-F82E-4CB8-A68C-DCDA132AC9EB}" srcOrd="0" destOrd="0" presId="urn:microsoft.com/office/officeart/2005/8/layout/hierarchy1"/>
    <dgm:cxn modelId="{4539F33B-E0A3-4CBF-B01C-62D90B561414}" type="presParOf" srcId="{DEE834F0-E56D-4F80-BC66-AB18DAF0CE7C}" destId="{266034ED-53C7-4CF0-BD9B-02070D69FFAD}" srcOrd="1" destOrd="0" presId="urn:microsoft.com/office/officeart/2005/8/layout/hierarchy1"/>
    <dgm:cxn modelId="{D903FCAF-F7B2-41FF-8B8E-1D6D80A448BD}" type="presParOf" srcId="{D4C25C71-A70D-4AC5-B724-FA9ECD7F5A13}" destId="{502E8F14-9A3C-4128-8871-287335D10385}" srcOrd="1" destOrd="0" presId="urn:microsoft.com/office/officeart/2005/8/layout/hierarchy1"/>
    <dgm:cxn modelId="{F2771C68-27CF-4FC8-A54D-040B88EBFF29}" type="presParOf" srcId="{A93E277E-3A31-4AA2-B285-9AB173E4CAB6}" destId="{48CF662E-4F02-429C-8AE6-55414DD571FB}" srcOrd="3" destOrd="0" presId="urn:microsoft.com/office/officeart/2005/8/layout/hierarchy1"/>
    <dgm:cxn modelId="{D633DFA2-7403-4471-9511-6003ABDCF770}" type="presParOf" srcId="{48CF662E-4F02-429C-8AE6-55414DD571FB}" destId="{504C443A-939A-4F88-AD90-F6D7BB70F0D6}" srcOrd="0" destOrd="0" presId="urn:microsoft.com/office/officeart/2005/8/layout/hierarchy1"/>
    <dgm:cxn modelId="{8B644FC3-0B11-435A-8D5F-6002A1AE7C23}" type="presParOf" srcId="{504C443A-939A-4F88-AD90-F6D7BB70F0D6}" destId="{4DCAFFA3-0624-4A56-8A6F-48C698590557}" srcOrd="0" destOrd="0" presId="urn:microsoft.com/office/officeart/2005/8/layout/hierarchy1"/>
    <dgm:cxn modelId="{8F3DC26E-ADF9-4E8A-94D7-ADA658F088A7}" type="presParOf" srcId="{504C443A-939A-4F88-AD90-F6D7BB70F0D6}" destId="{2EB05890-87F0-4F76-9A24-AB3230111CF5}" srcOrd="1" destOrd="0" presId="urn:microsoft.com/office/officeart/2005/8/layout/hierarchy1"/>
    <dgm:cxn modelId="{D5B4F2C9-E847-4F26-A5C1-58B2F65D0DEB}" type="presParOf" srcId="{48CF662E-4F02-429C-8AE6-55414DD571FB}" destId="{44FCCF7D-55F8-4DCB-BB55-BE7DE39D701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395EAF-88A8-4D3B-AB63-7F9FF2BFCC30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38C373B1-1D85-4D34-A71F-E81F116636A8}">
      <dgm:prSet/>
      <dgm:spPr/>
      <dgm:t>
        <a:bodyPr/>
        <a:lstStyle/>
        <a:p>
          <a:r>
            <a:rPr lang="en-GB" dirty="0"/>
            <a:t>Initiation of in</a:t>
          </a:r>
          <a:r>
            <a:rPr lang="hr-HR" dirty="0"/>
            <a:t>side </a:t>
          </a:r>
          <a:r>
            <a:rPr lang="en-GB" dirty="0"/>
            <a:t>court mediation: Who &amp; When?</a:t>
          </a:r>
          <a:endParaRPr lang="en-US" dirty="0"/>
        </a:p>
      </dgm:t>
    </dgm:pt>
    <dgm:pt modelId="{E104B8EC-EF8D-44AA-8239-7CB9C1D17C93}" type="parTrans" cxnId="{21A5E864-A5EB-4750-AE99-6C25B652E8E4}">
      <dgm:prSet/>
      <dgm:spPr/>
      <dgm:t>
        <a:bodyPr/>
        <a:lstStyle/>
        <a:p>
          <a:endParaRPr lang="en-US"/>
        </a:p>
      </dgm:t>
    </dgm:pt>
    <dgm:pt modelId="{61B011E1-0B31-4124-99AB-AA846118A34E}" type="sibTrans" cxnId="{21A5E864-A5EB-4750-AE99-6C25B652E8E4}">
      <dgm:prSet/>
      <dgm:spPr/>
      <dgm:t>
        <a:bodyPr/>
        <a:lstStyle/>
        <a:p>
          <a:endParaRPr lang="en-US"/>
        </a:p>
      </dgm:t>
    </dgm:pt>
    <dgm:pt modelId="{28E7780B-369D-4C59-997D-BEC572D550CF}">
      <dgm:prSet/>
      <dgm:spPr/>
      <dgm:t>
        <a:bodyPr/>
        <a:lstStyle/>
        <a:p>
          <a:r>
            <a:rPr lang="en-GB"/>
            <a:t>Informative session</a:t>
          </a:r>
          <a:endParaRPr lang="en-US"/>
        </a:p>
      </dgm:t>
    </dgm:pt>
    <dgm:pt modelId="{51F107B5-9970-4420-AE06-F7873420A2A4}" type="parTrans" cxnId="{91FE61F6-0DBB-4B45-9E85-5F5F769B61FA}">
      <dgm:prSet/>
      <dgm:spPr/>
      <dgm:t>
        <a:bodyPr/>
        <a:lstStyle/>
        <a:p>
          <a:endParaRPr lang="en-US"/>
        </a:p>
      </dgm:t>
    </dgm:pt>
    <dgm:pt modelId="{BB9824B3-A9B1-4676-B17F-9D8DE3B7DE91}" type="sibTrans" cxnId="{91FE61F6-0DBB-4B45-9E85-5F5F769B61FA}">
      <dgm:prSet/>
      <dgm:spPr/>
      <dgm:t>
        <a:bodyPr/>
        <a:lstStyle/>
        <a:p>
          <a:endParaRPr lang="en-US"/>
        </a:p>
      </dgm:t>
    </dgm:pt>
    <dgm:pt modelId="{B93E7DA3-CC0E-4B62-BA87-BF32FDD567BF}">
      <dgm:prSet/>
      <dgm:spPr/>
      <dgm:t>
        <a:bodyPr/>
        <a:lstStyle/>
        <a:p>
          <a:r>
            <a:rPr lang="en-GB"/>
            <a:t>Appointment of mediator from the list</a:t>
          </a:r>
          <a:endParaRPr lang="en-US"/>
        </a:p>
      </dgm:t>
    </dgm:pt>
    <dgm:pt modelId="{0D5255A4-4480-4F5B-AF38-72997E0F0EB7}" type="parTrans" cxnId="{E9F5C53C-6EE8-4AF2-B6DD-9C0A4E4D8550}">
      <dgm:prSet/>
      <dgm:spPr/>
      <dgm:t>
        <a:bodyPr/>
        <a:lstStyle/>
        <a:p>
          <a:endParaRPr lang="en-US"/>
        </a:p>
      </dgm:t>
    </dgm:pt>
    <dgm:pt modelId="{84A24C2F-A2EF-4044-BAD4-90724B5D76DE}" type="sibTrans" cxnId="{E9F5C53C-6EE8-4AF2-B6DD-9C0A4E4D8550}">
      <dgm:prSet/>
      <dgm:spPr/>
      <dgm:t>
        <a:bodyPr/>
        <a:lstStyle/>
        <a:p>
          <a:endParaRPr lang="en-US"/>
        </a:p>
      </dgm:t>
    </dgm:pt>
    <dgm:pt modelId="{A70428E6-7C7E-4CCB-A5D9-BDA1C5C5D1BE}">
      <dgm:prSet/>
      <dgm:spPr/>
      <dgm:t>
        <a:bodyPr/>
        <a:lstStyle/>
        <a:p>
          <a:r>
            <a:rPr lang="en-US"/>
            <a:t>Mediator judge/trial judge</a:t>
          </a:r>
        </a:p>
      </dgm:t>
    </dgm:pt>
    <dgm:pt modelId="{681A5648-3CA3-4C18-8F00-8ADD86AA8FD6}" type="parTrans" cxnId="{92539F69-AA01-453D-9F09-425B56E47211}">
      <dgm:prSet/>
      <dgm:spPr/>
      <dgm:t>
        <a:bodyPr/>
        <a:lstStyle/>
        <a:p>
          <a:endParaRPr lang="en-US"/>
        </a:p>
      </dgm:t>
    </dgm:pt>
    <dgm:pt modelId="{BD5DBAD3-F70D-4933-8B3A-564B68AD6E51}" type="sibTrans" cxnId="{92539F69-AA01-453D-9F09-425B56E47211}">
      <dgm:prSet/>
      <dgm:spPr/>
      <dgm:t>
        <a:bodyPr/>
        <a:lstStyle/>
        <a:p>
          <a:endParaRPr lang="en-US"/>
        </a:p>
      </dgm:t>
    </dgm:pt>
    <dgm:pt modelId="{4D0F1A78-E1F1-48F2-965D-6A98FA885E6C}">
      <dgm:prSet/>
      <dgm:spPr/>
      <dgm:t>
        <a:bodyPr/>
        <a:lstStyle/>
        <a:p>
          <a:r>
            <a:rPr lang="en-GB"/>
            <a:t>Mediation meetings – informality, flexibility, but structure</a:t>
          </a:r>
          <a:r>
            <a:rPr lang="hr-HR"/>
            <a:t> </a:t>
          </a:r>
          <a:r>
            <a:rPr lang="en-US"/>
            <a:t>- above all confidentiality</a:t>
          </a:r>
        </a:p>
      </dgm:t>
    </dgm:pt>
    <dgm:pt modelId="{3F7BA023-1145-4314-8212-55F0581DEC30}" type="parTrans" cxnId="{1D18EBE3-AE60-49D7-A687-4E08983915B4}">
      <dgm:prSet/>
      <dgm:spPr/>
      <dgm:t>
        <a:bodyPr/>
        <a:lstStyle/>
        <a:p>
          <a:endParaRPr lang="en-US"/>
        </a:p>
      </dgm:t>
    </dgm:pt>
    <dgm:pt modelId="{5C1B98CB-6F31-4037-9DA8-A5F398D1B0F7}" type="sibTrans" cxnId="{1D18EBE3-AE60-49D7-A687-4E08983915B4}">
      <dgm:prSet/>
      <dgm:spPr/>
      <dgm:t>
        <a:bodyPr/>
        <a:lstStyle/>
        <a:p>
          <a:endParaRPr lang="en-US"/>
        </a:p>
      </dgm:t>
    </dgm:pt>
    <dgm:pt modelId="{A8DBF2B2-B88D-4909-9593-8AD2C12D4D48}">
      <dgm:prSet/>
      <dgm:spPr/>
      <dgm:t>
        <a:bodyPr/>
        <a:lstStyle/>
        <a:p>
          <a:r>
            <a:rPr lang="en-US"/>
            <a:t>If no settlement → litigation continues</a:t>
          </a:r>
        </a:p>
      </dgm:t>
    </dgm:pt>
    <dgm:pt modelId="{05B49962-80A6-4F89-8219-4D0E678C30D4}" type="parTrans" cxnId="{4960E658-5A2B-4A1A-8D51-132F1DDEE97C}">
      <dgm:prSet/>
      <dgm:spPr/>
      <dgm:t>
        <a:bodyPr/>
        <a:lstStyle/>
        <a:p>
          <a:endParaRPr lang="en-US"/>
        </a:p>
      </dgm:t>
    </dgm:pt>
    <dgm:pt modelId="{BD7F37F7-D7BF-4BE8-9504-7AED60DCBCA0}" type="sibTrans" cxnId="{4960E658-5A2B-4A1A-8D51-132F1DDEE97C}">
      <dgm:prSet/>
      <dgm:spPr/>
      <dgm:t>
        <a:bodyPr/>
        <a:lstStyle/>
        <a:p>
          <a:endParaRPr lang="en-US"/>
        </a:p>
      </dgm:t>
    </dgm:pt>
    <dgm:pt modelId="{2CEA0CF3-8F82-4547-AF38-BF082FC484E5}">
      <dgm:prSet/>
      <dgm:spPr/>
      <dgm:t>
        <a:bodyPr/>
        <a:lstStyle/>
        <a:p>
          <a:r>
            <a:rPr lang="en-US"/>
            <a:t>Settlement reached → </a:t>
          </a:r>
          <a:r>
            <a:rPr lang="hr-HR"/>
            <a:t>?</a:t>
          </a:r>
          <a:endParaRPr lang="en-US"/>
        </a:p>
      </dgm:t>
    </dgm:pt>
    <dgm:pt modelId="{EC739439-A389-4D69-B9B7-D462D689DB0B}" type="parTrans" cxnId="{D90D1AEA-6540-4287-B0E2-AE57F75975D1}">
      <dgm:prSet/>
      <dgm:spPr/>
      <dgm:t>
        <a:bodyPr/>
        <a:lstStyle/>
        <a:p>
          <a:endParaRPr lang="en-US"/>
        </a:p>
      </dgm:t>
    </dgm:pt>
    <dgm:pt modelId="{6E2D9481-02A8-49DE-981C-A40C1922CADC}" type="sibTrans" cxnId="{D90D1AEA-6540-4287-B0E2-AE57F75975D1}">
      <dgm:prSet/>
      <dgm:spPr/>
      <dgm:t>
        <a:bodyPr/>
        <a:lstStyle/>
        <a:p>
          <a:endParaRPr lang="en-US"/>
        </a:p>
      </dgm:t>
    </dgm:pt>
    <dgm:pt modelId="{2FF71E34-AFC3-4D16-AB0C-E6C49AFB253F}" type="pres">
      <dgm:prSet presAssocID="{F4395EAF-88A8-4D3B-AB63-7F9FF2BFCC30}" presName="root" presStyleCnt="0">
        <dgm:presLayoutVars>
          <dgm:dir/>
          <dgm:resizeHandles val="exact"/>
        </dgm:presLayoutVars>
      </dgm:prSet>
      <dgm:spPr/>
    </dgm:pt>
    <dgm:pt modelId="{0935A6D4-8B68-4789-A7A0-241930EFCB21}" type="pres">
      <dgm:prSet presAssocID="{38C373B1-1D85-4D34-A71F-E81F116636A8}" presName="compNode" presStyleCnt="0"/>
      <dgm:spPr/>
    </dgm:pt>
    <dgm:pt modelId="{5F9A9420-00F4-48DF-9042-804B09D55F22}" type="pres">
      <dgm:prSet presAssocID="{38C373B1-1D85-4D34-A71F-E81F116636A8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rveni čekić"/>
        </a:ext>
      </dgm:extLst>
    </dgm:pt>
    <dgm:pt modelId="{01A73A45-B7D9-4FB1-AD50-3C50EFFC1131}" type="pres">
      <dgm:prSet presAssocID="{38C373B1-1D85-4D34-A71F-E81F116636A8}" presName="spaceRect" presStyleCnt="0"/>
      <dgm:spPr/>
    </dgm:pt>
    <dgm:pt modelId="{9DB8919F-BB9D-42E9-B9DD-8E22345A7ABE}" type="pres">
      <dgm:prSet presAssocID="{38C373B1-1D85-4D34-A71F-E81F116636A8}" presName="textRect" presStyleLbl="revTx" presStyleIdx="0" presStyleCnt="7">
        <dgm:presLayoutVars>
          <dgm:chMax val="1"/>
          <dgm:chPref val="1"/>
        </dgm:presLayoutVars>
      </dgm:prSet>
      <dgm:spPr/>
    </dgm:pt>
    <dgm:pt modelId="{34F6C1AC-D376-4B63-AF1C-67BE1E61BA2D}" type="pres">
      <dgm:prSet presAssocID="{61B011E1-0B31-4124-99AB-AA846118A34E}" presName="sibTrans" presStyleCnt="0"/>
      <dgm:spPr/>
    </dgm:pt>
    <dgm:pt modelId="{8E91D868-D900-4F50-991F-F49096A49121}" type="pres">
      <dgm:prSet presAssocID="{28E7780B-369D-4C59-997D-BEC572D550CF}" presName="compNode" presStyleCnt="0"/>
      <dgm:spPr/>
    </dgm:pt>
    <dgm:pt modelId="{30AC8494-FC69-4149-8FA4-D71F091646A7}" type="pres">
      <dgm:prSet presAssocID="{28E7780B-369D-4C59-997D-BEC572D550CF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astavnik"/>
        </a:ext>
      </dgm:extLst>
    </dgm:pt>
    <dgm:pt modelId="{1109000E-81EA-4770-A3F6-9F8FA17351BE}" type="pres">
      <dgm:prSet presAssocID="{28E7780B-369D-4C59-997D-BEC572D550CF}" presName="spaceRect" presStyleCnt="0"/>
      <dgm:spPr/>
    </dgm:pt>
    <dgm:pt modelId="{951EF8E1-57A7-4A65-8B7F-CCDD359CF6E1}" type="pres">
      <dgm:prSet presAssocID="{28E7780B-369D-4C59-997D-BEC572D550CF}" presName="textRect" presStyleLbl="revTx" presStyleIdx="1" presStyleCnt="7">
        <dgm:presLayoutVars>
          <dgm:chMax val="1"/>
          <dgm:chPref val="1"/>
        </dgm:presLayoutVars>
      </dgm:prSet>
      <dgm:spPr/>
    </dgm:pt>
    <dgm:pt modelId="{CECB2031-5369-43DF-AA8E-73DD6B78BC07}" type="pres">
      <dgm:prSet presAssocID="{BB9824B3-A9B1-4676-B17F-9D8DE3B7DE91}" presName="sibTrans" presStyleCnt="0"/>
      <dgm:spPr/>
    </dgm:pt>
    <dgm:pt modelId="{AA6DD3AC-1D0B-4FFD-900B-EE7D0C0D016C}" type="pres">
      <dgm:prSet presAssocID="{B93E7DA3-CC0E-4B62-BA87-BF32FDD567BF}" presName="compNode" presStyleCnt="0"/>
      <dgm:spPr/>
    </dgm:pt>
    <dgm:pt modelId="{ECD244E2-043A-44C3-9FD2-878AB40E76BC}" type="pres">
      <dgm:prSet presAssocID="{B93E7DA3-CC0E-4B62-BA87-BF32FDD567BF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orisnik"/>
        </a:ext>
      </dgm:extLst>
    </dgm:pt>
    <dgm:pt modelId="{8F7A64CC-1D91-4FA2-80A3-35B07504C60A}" type="pres">
      <dgm:prSet presAssocID="{B93E7DA3-CC0E-4B62-BA87-BF32FDD567BF}" presName="spaceRect" presStyleCnt="0"/>
      <dgm:spPr/>
    </dgm:pt>
    <dgm:pt modelId="{45863555-C664-43AA-917E-4F84EBB9A998}" type="pres">
      <dgm:prSet presAssocID="{B93E7DA3-CC0E-4B62-BA87-BF32FDD567BF}" presName="textRect" presStyleLbl="revTx" presStyleIdx="2" presStyleCnt="7">
        <dgm:presLayoutVars>
          <dgm:chMax val="1"/>
          <dgm:chPref val="1"/>
        </dgm:presLayoutVars>
      </dgm:prSet>
      <dgm:spPr/>
    </dgm:pt>
    <dgm:pt modelId="{532CC46B-A6A8-4547-B86C-A13A403B649B}" type="pres">
      <dgm:prSet presAssocID="{84A24C2F-A2EF-4044-BAD4-90724B5D76DE}" presName="sibTrans" presStyleCnt="0"/>
      <dgm:spPr/>
    </dgm:pt>
    <dgm:pt modelId="{DDB47E7F-BCD1-49E9-85EB-DFA52AD037C8}" type="pres">
      <dgm:prSet presAssocID="{A70428E6-7C7E-4CCB-A5D9-BDA1C5C5D1BE}" presName="compNode" presStyleCnt="0"/>
      <dgm:spPr/>
    </dgm:pt>
    <dgm:pt modelId="{F68F6205-23DA-4F19-AC8F-954418F4FDB5}" type="pres">
      <dgm:prSet presAssocID="{A70428E6-7C7E-4CCB-A5D9-BDA1C5C5D1BE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tkinja"/>
        </a:ext>
      </dgm:extLst>
    </dgm:pt>
    <dgm:pt modelId="{7BA0A0F8-420E-4AD2-AFCF-B8CF626CD709}" type="pres">
      <dgm:prSet presAssocID="{A70428E6-7C7E-4CCB-A5D9-BDA1C5C5D1BE}" presName="spaceRect" presStyleCnt="0"/>
      <dgm:spPr/>
    </dgm:pt>
    <dgm:pt modelId="{B5865CEC-F316-4866-923C-2910D59A1B2E}" type="pres">
      <dgm:prSet presAssocID="{A70428E6-7C7E-4CCB-A5D9-BDA1C5C5D1BE}" presName="textRect" presStyleLbl="revTx" presStyleIdx="3" presStyleCnt="7">
        <dgm:presLayoutVars>
          <dgm:chMax val="1"/>
          <dgm:chPref val="1"/>
        </dgm:presLayoutVars>
      </dgm:prSet>
      <dgm:spPr/>
    </dgm:pt>
    <dgm:pt modelId="{4D38A4D6-DBA2-48E1-ABE9-663903F2B4F3}" type="pres">
      <dgm:prSet presAssocID="{BD5DBAD3-F70D-4933-8B3A-564B68AD6E51}" presName="sibTrans" presStyleCnt="0"/>
      <dgm:spPr/>
    </dgm:pt>
    <dgm:pt modelId="{7DA45220-D0F1-4250-86EC-D91D6E4717ED}" type="pres">
      <dgm:prSet presAssocID="{4D0F1A78-E1F1-48F2-965D-6A98FA885E6C}" presName="compNode" presStyleCnt="0"/>
      <dgm:spPr/>
    </dgm:pt>
    <dgm:pt modelId="{E1F310CD-F0D9-4F5D-A737-FC3E407BF972}" type="pres">
      <dgm:prSet presAssocID="{4D0F1A78-E1F1-48F2-965D-6A98FA885E6C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kovanje"/>
        </a:ext>
      </dgm:extLst>
    </dgm:pt>
    <dgm:pt modelId="{B9DA4439-527C-40CB-9B32-FD9BC857C441}" type="pres">
      <dgm:prSet presAssocID="{4D0F1A78-E1F1-48F2-965D-6A98FA885E6C}" presName="spaceRect" presStyleCnt="0"/>
      <dgm:spPr/>
    </dgm:pt>
    <dgm:pt modelId="{A6653DFB-E41E-41DB-A2DD-DACEA4ECB15D}" type="pres">
      <dgm:prSet presAssocID="{4D0F1A78-E1F1-48F2-965D-6A98FA885E6C}" presName="textRect" presStyleLbl="revTx" presStyleIdx="4" presStyleCnt="7">
        <dgm:presLayoutVars>
          <dgm:chMax val="1"/>
          <dgm:chPref val="1"/>
        </dgm:presLayoutVars>
      </dgm:prSet>
      <dgm:spPr/>
    </dgm:pt>
    <dgm:pt modelId="{506B9864-D08F-436C-8840-9CA625A693EA}" type="pres">
      <dgm:prSet presAssocID="{5C1B98CB-6F31-4037-9DA8-A5F398D1B0F7}" presName="sibTrans" presStyleCnt="0"/>
      <dgm:spPr/>
    </dgm:pt>
    <dgm:pt modelId="{6A34B0BB-113D-477B-BE59-5C2CC0A8CC70}" type="pres">
      <dgm:prSet presAssocID="{A8DBF2B2-B88D-4909-9593-8AD2C12D4D48}" presName="compNode" presStyleCnt="0"/>
      <dgm:spPr/>
    </dgm:pt>
    <dgm:pt modelId="{B0A141D0-51B2-437F-B40F-3D53F9BDCE17}" type="pres">
      <dgm:prSet presAssocID="{A8DBF2B2-B88D-4909-9593-8AD2C12D4D48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0ACD45DA-AD68-4298-A6A8-B0800A6CC6E7}" type="pres">
      <dgm:prSet presAssocID="{A8DBF2B2-B88D-4909-9593-8AD2C12D4D48}" presName="spaceRect" presStyleCnt="0"/>
      <dgm:spPr/>
    </dgm:pt>
    <dgm:pt modelId="{48DFCE4D-7B4E-4FF0-A942-75FEECD9C88A}" type="pres">
      <dgm:prSet presAssocID="{A8DBF2B2-B88D-4909-9593-8AD2C12D4D48}" presName="textRect" presStyleLbl="revTx" presStyleIdx="5" presStyleCnt="7">
        <dgm:presLayoutVars>
          <dgm:chMax val="1"/>
          <dgm:chPref val="1"/>
        </dgm:presLayoutVars>
      </dgm:prSet>
      <dgm:spPr/>
    </dgm:pt>
    <dgm:pt modelId="{C9FCFC43-5342-4265-9927-AF766FB9BE44}" type="pres">
      <dgm:prSet presAssocID="{BD7F37F7-D7BF-4BE8-9504-7AED60DCBCA0}" presName="sibTrans" presStyleCnt="0"/>
      <dgm:spPr/>
    </dgm:pt>
    <dgm:pt modelId="{ABA12D1F-0A28-4F02-9EE7-CF9AACF00DA3}" type="pres">
      <dgm:prSet presAssocID="{2CEA0CF3-8F82-4547-AF38-BF082FC484E5}" presName="compNode" presStyleCnt="0"/>
      <dgm:spPr/>
    </dgm:pt>
    <dgm:pt modelId="{0D315D4C-B059-4E28-945F-0A9A281A110C}" type="pres">
      <dgm:prSet presAssocID="{2CEA0CF3-8F82-4547-AF38-BF082FC484E5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znaka"/>
        </a:ext>
      </dgm:extLst>
    </dgm:pt>
    <dgm:pt modelId="{B5BC314E-DE83-49DF-8383-346328140C09}" type="pres">
      <dgm:prSet presAssocID="{2CEA0CF3-8F82-4547-AF38-BF082FC484E5}" presName="spaceRect" presStyleCnt="0"/>
      <dgm:spPr/>
    </dgm:pt>
    <dgm:pt modelId="{5A43437C-5BE7-43DE-B3B1-53FC81690F16}" type="pres">
      <dgm:prSet presAssocID="{2CEA0CF3-8F82-4547-AF38-BF082FC484E5}" presName="textRect" presStyleLbl="revTx" presStyleIdx="6" presStyleCnt="7">
        <dgm:presLayoutVars>
          <dgm:chMax val="1"/>
          <dgm:chPref val="1"/>
        </dgm:presLayoutVars>
      </dgm:prSet>
      <dgm:spPr/>
    </dgm:pt>
  </dgm:ptLst>
  <dgm:cxnLst>
    <dgm:cxn modelId="{F1732203-E1DA-425E-87DC-2B7CCED03774}" type="presOf" srcId="{F4395EAF-88A8-4D3B-AB63-7F9FF2BFCC30}" destId="{2FF71E34-AFC3-4D16-AB0C-E6C49AFB253F}" srcOrd="0" destOrd="0" presId="urn:microsoft.com/office/officeart/2018/2/layout/IconLabelList"/>
    <dgm:cxn modelId="{57AE7B21-4259-4248-B800-86D8BF34829B}" type="presOf" srcId="{38C373B1-1D85-4D34-A71F-E81F116636A8}" destId="{9DB8919F-BB9D-42E9-B9DD-8E22345A7ABE}" srcOrd="0" destOrd="0" presId="urn:microsoft.com/office/officeart/2018/2/layout/IconLabelList"/>
    <dgm:cxn modelId="{F9931227-F23C-4D6D-BFF0-C8ACA7091717}" type="presOf" srcId="{A8DBF2B2-B88D-4909-9593-8AD2C12D4D48}" destId="{48DFCE4D-7B4E-4FF0-A942-75FEECD9C88A}" srcOrd="0" destOrd="0" presId="urn:microsoft.com/office/officeart/2018/2/layout/IconLabelList"/>
    <dgm:cxn modelId="{E9F5C53C-6EE8-4AF2-B6DD-9C0A4E4D8550}" srcId="{F4395EAF-88A8-4D3B-AB63-7F9FF2BFCC30}" destId="{B93E7DA3-CC0E-4B62-BA87-BF32FDD567BF}" srcOrd="2" destOrd="0" parTransId="{0D5255A4-4480-4F5B-AF38-72997E0F0EB7}" sibTransId="{84A24C2F-A2EF-4044-BAD4-90724B5D76DE}"/>
    <dgm:cxn modelId="{21A5E864-A5EB-4750-AE99-6C25B652E8E4}" srcId="{F4395EAF-88A8-4D3B-AB63-7F9FF2BFCC30}" destId="{38C373B1-1D85-4D34-A71F-E81F116636A8}" srcOrd="0" destOrd="0" parTransId="{E104B8EC-EF8D-44AA-8239-7CB9C1D17C93}" sibTransId="{61B011E1-0B31-4124-99AB-AA846118A34E}"/>
    <dgm:cxn modelId="{92539F69-AA01-453D-9F09-425B56E47211}" srcId="{F4395EAF-88A8-4D3B-AB63-7F9FF2BFCC30}" destId="{A70428E6-7C7E-4CCB-A5D9-BDA1C5C5D1BE}" srcOrd="3" destOrd="0" parTransId="{681A5648-3CA3-4C18-8F00-8ADD86AA8FD6}" sibTransId="{BD5DBAD3-F70D-4933-8B3A-564B68AD6E51}"/>
    <dgm:cxn modelId="{4960E658-5A2B-4A1A-8D51-132F1DDEE97C}" srcId="{F4395EAF-88A8-4D3B-AB63-7F9FF2BFCC30}" destId="{A8DBF2B2-B88D-4909-9593-8AD2C12D4D48}" srcOrd="5" destOrd="0" parTransId="{05B49962-80A6-4F89-8219-4D0E678C30D4}" sibTransId="{BD7F37F7-D7BF-4BE8-9504-7AED60DCBCA0}"/>
    <dgm:cxn modelId="{AB14759D-15CD-44AA-AE97-38E591196E88}" type="presOf" srcId="{28E7780B-369D-4C59-997D-BEC572D550CF}" destId="{951EF8E1-57A7-4A65-8B7F-CCDD359CF6E1}" srcOrd="0" destOrd="0" presId="urn:microsoft.com/office/officeart/2018/2/layout/IconLabelList"/>
    <dgm:cxn modelId="{F7AE1BA5-88D6-4BE1-A932-3C5F877483C5}" type="presOf" srcId="{A70428E6-7C7E-4CCB-A5D9-BDA1C5C5D1BE}" destId="{B5865CEC-F316-4866-923C-2910D59A1B2E}" srcOrd="0" destOrd="0" presId="urn:microsoft.com/office/officeart/2018/2/layout/IconLabelList"/>
    <dgm:cxn modelId="{990E45C8-B0A7-496A-9898-0DC3CBDF6F97}" type="presOf" srcId="{2CEA0CF3-8F82-4547-AF38-BF082FC484E5}" destId="{5A43437C-5BE7-43DE-B3B1-53FC81690F16}" srcOrd="0" destOrd="0" presId="urn:microsoft.com/office/officeart/2018/2/layout/IconLabelList"/>
    <dgm:cxn modelId="{317CB9D9-32D5-464C-802A-781160854F8C}" type="presOf" srcId="{4D0F1A78-E1F1-48F2-965D-6A98FA885E6C}" destId="{A6653DFB-E41E-41DB-A2DD-DACEA4ECB15D}" srcOrd="0" destOrd="0" presId="urn:microsoft.com/office/officeart/2018/2/layout/IconLabelList"/>
    <dgm:cxn modelId="{1D18EBE3-AE60-49D7-A687-4E08983915B4}" srcId="{F4395EAF-88A8-4D3B-AB63-7F9FF2BFCC30}" destId="{4D0F1A78-E1F1-48F2-965D-6A98FA885E6C}" srcOrd="4" destOrd="0" parTransId="{3F7BA023-1145-4314-8212-55F0581DEC30}" sibTransId="{5C1B98CB-6F31-4037-9DA8-A5F398D1B0F7}"/>
    <dgm:cxn modelId="{D90D1AEA-6540-4287-B0E2-AE57F75975D1}" srcId="{F4395EAF-88A8-4D3B-AB63-7F9FF2BFCC30}" destId="{2CEA0CF3-8F82-4547-AF38-BF082FC484E5}" srcOrd="6" destOrd="0" parTransId="{EC739439-A389-4D69-B9B7-D462D689DB0B}" sibTransId="{6E2D9481-02A8-49DE-981C-A40C1922CADC}"/>
    <dgm:cxn modelId="{37D5DBEC-D034-4818-80AE-18EF55FBF0AF}" type="presOf" srcId="{B93E7DA3-CC0E-4B62-BA87-BF32FDD567BF}" destId="{45863555-C664-43AA-917E-4F84EBB9A998}" srcOrd="0" destOrd="0" presId="urn:microsoft.com/office/officeart/2018/2/layout/IconLabelList"/>
    <dgm:cxn modelId="{91FE61F6-0DBB-4B45-9E85-5F5F769B61FA}" srcId="{F4395EAF-88A8-4D3B-AB63-7F9FF2BFCC30}" destId="{28E7780B-369D-4C59-997D-BEC572D550CF}" srcOrd="1" destOrd="0" parTransId="{51F107B5-9970-4420-AE06-F7873420A2A4}" sibTransId="{BB9824B3-A9B1-4676-B17F-9D8DE3B7DE91}"/>
    <dgm:cxn modelId="{067F4D1C-2631-4160-A287-0B1868A85A23}" type="presParOf" srcId="{2FF71E34-AFC3-4D16-AB0C-E6C49AFB253F}" destId="{0935A6D4-8B68-4789-A7A0-241930EFCB21}" srcOrd="0" destOrd="0" presId="urn:microsoft.com/office/officeart/2018/2/layout/IconLabelList"/>
    <dgm:cxn modelId="{E7BE68E6-3518-4542-AE63-E5D069285678}" type="presParOf" srcId="{0935A6D4-8B68-4789-A7A0-241930EFCB21}" destId="{5F9A9420-00F4-48DF-9042-804B09D55F22}" srcOrd="0" destOrd="0" presId="urn:microsoft.com/office/officeart/2018/2/layout/IconLabelList"/>
    <dgm:cxn modelId="{A5EF652B-3AB4-4802-B666-1A1BB8BD6777}" type="presParOf" srcId="{0935A6D4-8B68-4789-A7A0-241930EFCB21}" destId="{01A73A45-B7D9-4FB1-AD50-3C50EFFC1131}" srcOrd="1" destOrd="0" presId="urn:microsoft.com/office/officeart/2018/2/layout/IconLabelList"/>
    <dgm:cxn modelId="{6D099DF0-5C6E-4136-B7A7-829B1E302905}" type="presParOf" srcId="{0935A6D4-8B68-4789-A7A0-241930EFCB21}" destId="{9DB8919F-BB9D-42E9-B9DD-8E22345A7ABE}" srcOrd="2" destOrd="0" presId="urn:microsoft.com/office/officeart/2018/2/layout/IconLabelList"/>
    <dgm:cxn modelId="{C98F46FF-F3C0-48C6-8768-A16A03149626}" type="presParOf" srcId="{2FF71E34-AFC3-4D16-AB0C-E6C49AFB253F}" destId="{34F6C1AC-D376-4B63-AF1C-67BE1E61BA2D}" srcOrd="1" destOrd="0" presId="urn:microsoft.com/office/officeart/2018/2/layout/IconLabelList"/>
    <dgm:cxn modelId="{0070A4FA-6412-44B0-8558-8DBBE87EF8F8}" type="presParOf" srcId="{2FF71E34-AFC3-4D16-AB0C-E6C49AFB253F}" destId="{8E91D868-D900-4F50-991F-F49096A49121}" srcOrd="2" destOrd="0" presId="urn:microsoft.com/office/officeart/2018/2/layout/IconLabelList"/>
    <dgm:cxn modelId="{10140C5C-49E6-44FD-B9F3-0B4CA4305877}" type="presParOf" srcId="{8E91D868-D900-4F50-991F-F49096A49121}" destId="{30AC8494-FC69-4149-8FA4-D71F091646A7}" srcOrd="0" destOrd="0" presId="urn:microsoft.com/office/officeart/2018/2/layout/IconLabelList"/>
    <dgm:cxn modelId="{E81E1AF2-E8C5-413B-8659-AC969C4AA1DD}" type="presParOf" srcId="{8E91D868-D900-4F50-991F-F49096A49121}" destId="{1109000E-81EA-4770-A3F6-9F8FA17351BE}" srcOrd="1" destOrd="0" presId="urn:microsoft.com/office/officeart/2018/2/layout/IconLabelList"/>
    <dgm:cxn modelId="{81F5D68E-EBFA-4C97-842E-878CB7A4A849}" type="presParOf" srcId="{8E91D868-D900-4F50-991F-F49096A49121}" destId="{951EF8E1-57A7-4A65-8B7F-CCDD359CF6E1}" srcOrd="2" destOrd="0" presId="urn:microsoft.com/office/officeart/2018/2/layout/IconLabelList"/>
    <dgm:cxn modelId="{68C71FE5-B59B-4D85-A3D3-9FD0FD64D317}" type="presParOf" srcId="{2FF71E34-AFC3-4D16-AB0C-E6C49AFB253F}" destId="{CECB2031-5369-43DF-AA8E-73DD6B78BC07}" srcOrd="3" destOrd="0" presId="urn:microsoft.com/office/officeart/2018/2/layout/IconLabelList"/>
    <dgm:cxn modelId="{A78DBC0F-C2EF-4290-8E1F-9BA737C4A1D2}" type="presParOf" srcId="{2FF71E34-AFC3-4D16-AB0C-E6C49AFB253F}" destId="{AA6DD3AC-1D0B-4FFD-900B-EE7D0C0D016C}" srcOrd="4" destOrd="0" presId="urn:microsoft.com/office/officeart/2018/2/layout/IconLabelList"/>
    <dgm:cxn modelId="{820B7A99-5953-4E79-A73A-398A7EF2F329}" type="presParOf" srcId="{AA6DD3AC-1D0B-4FFD-900B-EE7D0C0D016C}" destId="{ECD244E2-043A-44C3-9FD2-878AB40E76BC}" srcOrd="0" destOrd="0" presId="urn:microsoft.com/office/officeart/2018/2/layout/IconLabelList"/>
    <dgm:cxn modelId="{A41FF2FE-4230-4FDB-A647-4AB7690FC532}" type="presParOf" srcId="{AA6DD3AC-1D0B-4FFD-900B-EE7D0C0D016C}" destId="{8F7A64CC-1D91-4FA2-80A3-35B07504C60A}" srcOrd="1" destOrd="0" presId="urn:microsoft.com/office/officeart/2018/2/layout/IconLabelList"/>
    <dgm:cxn modelId="{9AFF844E-CD45-4BF1-AE4B-BEB46587AF58}" type="presParOf" srcId="{AA6DD3AC-1D0B-4FFD-900B-EE7D0C0D016C}" destId="{45863555-C664-43AA-917E-4F84EBB9A998}" srcOrd="2" destOrd="0" presId="urn:microsoft.com/office/officeart/2018/2/layout/IconLabelList"/>
    <dgm:cxn modelId="{050B2181-73A1-4930-917E-9BFEC05C6A52}" type="presParOf" srcId="{2FF71E34-AFC3-4D16-AB0C-E6C49AFB253F}" destId="{532CC46B-A6A8-4547-B86C-A13A403B649B}" srcOrd="5" destOrd="0" presId="urn:microsoft.com/office/officeart/2018/2/layout/IconLabelList"/>
    <dgm:cxn modelId="{BA8B41CF-BB3E-4F02-9981-76263B342724}" type="presParOf" srcId="{2FF71E34-AFC3-4D16-AB0C-E6C49AFB253F}" destId="{DDB47E7F-BCD1-49E9-85EB-DFA52AD037C8}" srcOrd="6" destOrd="0" presId="urn:microsoft.com/office/officeart/2018/2/layout/IconLabelList"/>
    <dgm:cxn modelId="{170DA498-884B-46A3-8FC3-B52E9B50369A}" type="presParOf" srcId="{DDB47E7F-BCD1-49E9-85EB-DFA52AD037C8}" destId="{F68F6205-23DA-4F19-AC8F-954418F4FDB5}" srcOrd="0" destOrd="0" presId="urn:microsoft.com/office/officeart/2018/2/layout/IconLabelList"/>
    <dgm:cxn modelId="{6051CC50-5051-4942-98AE-9199EF069A41}" type="presParOf" srcId="{DDB47E7F-BCD1-49E9-85EB-DFA52AD037C8}" destId="{7BA0A0F8-420E-4AD2-AFCF-B8CF626CD709}" srcOrd="1" destOrd="0" presId="urn:microsoft.com/office/officeart/2018/2/layout/IconLabelList"/>
    <dgm:cxn modelId="{31AB3C55-D2CE-455F-BAF7-AC854F760F00}" type="presParOf" srcId="{DDB47E7F-BCD1-49E9-85EB-DFA52AD037C8}" destId="{B5865CEC-F316-4866-923C-2910D59A1B2E}" srcOrd="2" destOrd="0" presId="urn:microsoft.com/office/officeart/2018/2/layout/IconLabelList"/>
    <dgm:cxn modelId="{FB97C99A-46B6-480A-BCAB-6865AD47AC28}" type="presParOf" srcId="{2FF71E34-AFC3-4D16-AB0C-E6C49AFB253F}" destId="{4D38A4D6-DBA2-48E1-ABE9-663903F2B4F3}" srcOrd="7" destOrd="0" presId="urn:microsoft.com/office/officeart/2018/2/layout/IconLabelList"/>
    <dgm:cxn modelId="{DDBE7529-F7A9-4E3F-9D5D-DF860B036DE9}" type="presParOf" srcId="{2FF71E34-AFC3-4D16-AB0C-E6C49AFB253F}" destId="{7DA45220-D0F1-4250-86EC-D91D6E4717ED}" srcOrd="8" destOrd="0" presId="urn:microsoft.com/office/officeart/2018/2/layout/IconLabelList"/>
    <dgm:cxn modelId="{A50BE3D1-8A3B-46FC-A6DB-80D914443904}" type="presParOf" srcId="{7DA45220-D0F1-4250-86EC-D91D6E4717ED}" destId="{E1F310CD-F0D9-4F5D-A737-FC3E407BF972}" srcOrd="0" destOrd="0" presId="urn:microsoft.com/office/officeart/2018/2/layout/IconLabelList"/>
    <dgm:cxn modelId="{52193786-0714-43C2-85E0-D7AF250B5FA1}" type="presParOf" srcId="{7DA45220-D0F1-4250-86EC-D91D6E4717ED}" destId="{B9DA4439-527C-40CB-9B32-FD9BC857C441}" srcOrd="1" destOrd="0" presId="urn:microsoft.com/office/officeart/2018/2/layout/IconLabelList"/>
    <dgm:cxn modelId="{25936594-B11F-4511-905E-847AE53707FE}" type="presParOf" srcId="{7DA45220-D0F1-4250-86EC-D91D6E4717ED}" destId="{A6653DFB-E41E-41DB-A2DD-DACEA4ECB15D}" srcOrd="2" destOrd="0" presId="urn:microsoft.com/office/officeart/2018/2/layout/IconLabelList"/>
    <dgm:cxn modelId="{9EF6AEA7-871B-4732-89C4-483EE10619BE}" type="presParOf" srcId="{2FF71E34-AFC3-4D16-AB0C-E6C49AFB253F}" destId="{506B9864-D08F-436C-8840-9CA625A693EA}" srcOrd="9" destOrd="0" presId="urn:microsoft.com/office/officeart/2018/2/layout/IconLabelList"/>
    <dgm:cxn modelId="{720B78CF-F90D-4C9B-8CBC-D0DF756876D1}" type="presParOf" srcId="{2FF71E34-AFC3-4D16-AB0C-E6C49AFB253F}" destId="{6A34B0BB-113D-477B-BE59-5C2CC0A8CC70}" srcOrd="10" destOrd="0" presId="urn:microsoft.com/office/officeart/2018/2/layout/IconLabelList"/>
    <dgm:cxn modelId="{93B30AC6-0F72-43FF-8686-8BCE91242A80}" type="presParOf" srcId="{6A34B0BB-113D-477B-BE59-5C2CC0A8CC70}" destId="{B0A141D0-51B2-437F-B40F-3D53F9BDCE17}" srcOrd="0" destOrd="0" presId="urn:microsoft.com/office/officeart/2018/2/layout/IconLabelList"/>
    <dgm:cxn modelId="{51075232-0285-4ABF-9EC6-65F5803EE3E7}" type="presParOf" srcId="{6A34B0BB-113D-477B-BE59-5C2CC0A8CC70}" destId="{0ACD45DA-AD68-4298-A6A8-B0800A6CC6E7}" srcOrd="1" destOrd="0" presId="urn:microsoft.com/office/officeart/2018/2/layout/IconLabelList"/>
    <dgm:cxn modelId="{C598441F-4179-48FE-9BCB-3FFF576F37BE}" type="presParOf" srcId="{6A34B0BB-113D-477B-BE59-5C2CC0A8CC70}" destId="{48DFCE4D-7B4E-4FF0-A942-75FEECD9C88A}" srcOrd="2" destOrd="0" presId="urn:microsoft.com/office/officeart/2018/2/layout/IconLabelList"/>
    <dgm:cxn modelId="{B9CCB827-CC30-482C-A9A2-C5CCD70FFF72}" type="presParOf" srcId="{2FF71E34-AFC3-4D16-AB0C-E6C49AFB253F}" destId="{C9FCFC43-5342-4265-9927-AF766FB9BE44}" srcOrd="11" destOrd="0" presId="urn:microsoft.com/office/officeart/2018/2/layout/IconLabelList"/>
    <dgm:cxn modelId="{3CA3A556-265A-4BBD-8722-2BEC975D25F4}" type="presParOf" srcId="{2FF71E34-AFC3-4D16-AB0C-E6C49AFB253F}" destId="{ABA12D1F-0A28-4F02-9EE7-CF9AACF00DA3}" srcOrd="12" destOrd="0" presId="urn:microsoft.com/office/officeart/2018/2/layout/IconLabelList"/>
    <dgm:cxn modelId="{749EBDCC-87AA-4ED8-981C-838354E7325C}" type="presParOf" srcId="{ABA12D1F-0A28-4F02-9EE7-CF9AACF00DA3}" destId="{0D315D4C-B059-4E28-945F-0A9A281A110C}" srcOrd="0" destOrd="0" presId="urn:microsoft.com/office/officeart/2018/2/layout/IconLabelList"/>
    <dgm:cxn modelId="{A6B64630-8FED-4546-952F-DA550A1F8938}" type="presParOf" srcId="{ABA12D1F-0A28-4F02-9EE7-CF9AACF00DA3}" destId="{B5BC314E-DE83-49DF-8383-346328140C09}" srcOrd="1" destOrd="0" presId="urn:microsoft.com/office/officeart/2018/2/layout/IconLabelList"/>
    <dgm:cxn modelId="{852105D4-2E5A-46CF-89C8-99D6B2B8A602}" type="presParOf" srcId="{ABA12D1F-0A28-4F02-9EE7-CF9AACF00DA3}" destId="{5A43437C-5BE7-43DE-B3B1-53FC81690F16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BED7CA7-F312-49E8-9CC3-FE5EE62B06D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AF9B16B-BCC1-453E-A588-4B36D09E90A6}">
      <dgm:prSet/>
      <dgm:spPr/>
      <dgm:t>
        <a:bodyPr/>
        <a:lstStyle/>
        <a:p>
          <a:r>
            <a:rPr lang="en-US"/>
            <a:t>Settlement reached → court settlement → enforceable title</a:t>
          </a:r>
          <a:r>
            <a:rPr lang="hr-HR"/>
            <a:t> </a:t>
          </a:r>
          <a:r>
            <a:rPr lang="en-US"/>
            <a:t>→enforceable as a judgment</a:t>
          </a:r>
        </a:p>
      </dgm:t>
    </dgm:pt>
    <dgm:pt modelId="{05760EF4-9821-4669-8DAA-BDF9ADDBE023}" type="parTrans" cxnId="{F619BE8D-BA04-47B8-873E-B2557C0821EA}">
      <dgm:prSet/>
      <dgm:spPr/>
      <dgm:t>
        <a:bodyPr/>
        <a:lstStyle/>
        <a:p>
          <a:endParaRPr lang="en-US"/>
        </a:p>
      </dgm:t>
    </dgm:pt>
    <dgm:pt modelId="{2278A899-3B6F-4014-8490-B3BFD8B5D044}" type="sibTrans" cxnId="{F619BE8D-BA04-47B8-873E-B2557C0821EA}">
      <dgm:prSet/>
      <dgm:spPr/>
      <dgm:t>
        <a:bodyPr/>
        <a:lstStyle/>
        <a:p>
          <a:endParaRPr lang="en-US"/>
        </a:p>
      </dgm:t>
    </dgm:pt>
    <dgm:pt modelId="{B91EB452-3796-4193-8A1A-187BDD4F62F9}">
      <dgm:prSet/>
      <dgm:spPr/>
      <dgm:t>
        <a:bodyPr/>
        <a:lstStyle/>
        <a:p>
          <a:r>
            <a:rPr lang="en-US"/>
            <a:t>Faster &amp; cheaper resolution</a:t>
          </a:r>
        </a:p>
      </dgm:t>
    </dgm:pt>
    <dgm:pt modelId="{63E141E2-59C5-48B3-B675-2C41703A0977}" type="parTrans" cxnId="{7960EA14-C07C-4D4C-B4CA-43FAB3DCC0C8}">
      <dgm:prSet/>
      <dgm:spPr/>
      <dgm:t>
        <a:bodyPr/>
        <a:lstStyle/>
        <a:p>
          <a:endParaRPr lang="en-US"/>
        </a:p>
      </dgm:t>
    </dgm:pt>
    <dgm:pt modelId="{CEB7A1C1-150E-4FE2-B71F-55C52C541A73}" type="sibTrans" cxnId="{7960EA14-C07C-4D4C-B4CA-43FAB3DCC0C8}">
      <dgm:prSet/>
      <dgm:spPr/>
      <dgm:t>
        <a:bodyPr/>
        <a:lstStyle/>
        <a:p>
          <a:endParaRPr lang="en-US"/>
        </a:p>
      </dgm:t>
    </dgm:pt>
    <dgm:pt modelId="{4756DC61-4DB8-4466-B7ED-063B03F03830}">
      <dgm:prSet/>
      <dgm:spPr/>
      <dgm:t>
        <a:bodyPr/>
        <a:lstStyle/>
        <a:p>
          <a:r>
            <a:rPr lang="en-US"/>
            <a:t>Reduced court caseload</a:t>
          </a:r>
        </a:p>
      </dgm:t>
    </dgm:pt>
    <dgm:pt modelId="{6BA76F58-246D-4EFF-923F-C874D33F1B82}" type="parTrans" cxnId="{DF180BE2-6AD4-4623-8DB3-AF7422744A67}">
      <dgm:prSet/>
      <dgm:spPr/>
      <dgm:t>
        <a:bodyPr/>
        <a:lstStyle/>
        <a:p>
          <a:endParaRPr lang="en-US"/>
        </a:p>
      </dgm:t>
    </dgm:pt>
    <dgm:pt modelId="{1D05018D-D4DB-4099-91C4-C37C2829E21D}" type="sibTrans" cxnId="{DF180BE2-6AD4-4623-8DB3-AF7422744A67}">
      <dgm:prSet/>
      <dgm:spPr/>
      <dgm:t>
        <a:bodyPr/>
        <a:lstStyle/>
        <a:p>
          <a:endParaRPr lang="en-US"/>
        </a:p>
      </dgm:t>
    </dgm:pt>
    <dgm:pt modelId="{CEE4260C-7604-4CB0-8364-B63492F9E7AF}">
      <dgm:prSet/>
      <dgm:spPr/>
      <dgm:t>
        <a:bodyPr/>
        <a:lstStyle/>
        <a:p>
          <a:r>
            <a:rPr lang="en-US"/>
            <a:t>Confidential &amp; flexible process</a:t>
          </a:r>
        </a:p>
      </dgm:t>
    </dgm:pt>
    <dgm:pt modelId="{699D86EF-0EA8-4058-AC57-96D8FBB6C0F3}" type="parTrans" cxnId="{33F9DCB0-B62B-4490-9380-339DB545AB38}">
      <dgm:prSet/>
      <dgm:spPr/>
      <dgm:t>
        <a:bodyPr/>
        <a:lstStyle/>
        <a:p>
          <a:endParaRPr lang="en-US"/>
        </a:p>
      </dgm:t>
    </dgm:pt>
    <dgm:pt modelId="{5ADB3781-434A-4827-BD11-D5FC062618EE}" type="sibTrans" cxnId="{33F9DCB0-B62B-4490-9380-339DB545AB38}">
      <dgm:prSet/>
      <dgm:spPr/>
      <dgm:t>
        <a:bodyPr/>
        <a:lstStyle/>
        <a:p>
          <a:endParaRPr lang="en-US"/>
        </a:p>
      </dgm:t>
    </dgm:pt>
    <dgm:pt modelId="{E40AA0D4-A427-4050-8B56-39A8592F8FDF}">
      <dgm:prSet/>
      <dgm:spPr/>
      <dgm:t>
        <a:bodyPr/>
        <a:lstStyle/>
        <a:p>
          <a:r>
            <a:rPr lang="en-US"/>
            <a:t>Preserves business / family / neighbourly relations</a:t>
          </a:r>
        </a:p>
      </dgm:t>
    </dgm:pt>
    <dgm:pt modelId="{099CAD5E-18AA-48ED-AD70-B92902D5DE87}" type="parTrans" cxnId="{51FA9D19-24B5-438C-8788-580FC40691D1}">
      <dgm:prSet/>
      <dgm:spPr/>
      <dgm:t>
        <a:bodyPr/>
        <a:lstStyle/>
        <a:p>
          <a:endParaRPr lang="en-US"/>
        </a:p>
      </dgm:t>
    </dgm:pt>
    <dgm:pt modelId="{9C921370-C17F-4D95-B19C-642237C025D7}" type="sibTrans" cxnId="{51FA9D19-24B5-438C-8788-580FC40691D1}">
      <dgm:prSet/>
      <dgm:spPr/>
      <dgm:t>
        <a:bodyPr/>
        <a:lstStyle/>
        <a:p>
          <a:endParaRPr lang="en-US"/>
        </a:p>
      </dgm:t>
    </dgm:pt>
    <dgm:pt modelId="{B8B61090-7EAA-4A5A-B8CF-94EFE501CC9E}">
      <dgm:prSet/>
      <dgm:spPr/>
      <dgm:t>
        <a:bodyPr/>
        <a:lstStyle/>
        <a:p>
          <a:r>
            <a:rPr lang="hr-HR"/>
            <a:t>Inside court </a:t>
          </a:r>
          <a:r>
            <a:rPr lang="en-US"/>
            <a:t>mediation</a:t>
          </a:r>
          <a:r>
            <a:rPr lang="hr-HR"/>
            <a:t> –</a:t>
          </a:r>
          <a:r>
            <a:rPr lang="en-US"/>
            <a:t> cost</a:t>
          </a:r>
          <a:r>
            <a:rPr lang="hr-HR"/>
            <a:t>s?</a:t>
          </a:r>
          <a:endParaRPr lang="en-US"/>
        </a:p>
      </dgm:t>
    </dgm:pt>
    <dgm:pt modelId="{9427777C-8028-4F67-9B4A-69A51ECF6054}" type="parTrans" cxnId="{ED7D57EE-9D96-4085-A7A6-C1469004E7C9}">
      <dgm:prSet/>
      <dgm:spPr/>
      <dgm:t>
        <a:bodyPr/>
        <a:lstStyle/>
        <a:p>
          <a:endParaRPr lang="en-US"/>
        </a:p>
      </dgm:t>
    </dgm:pt>
    <dgm:pt modelId="{9E790047-5C99-4D4F-BB79-0D11C2C546CF}" type="sibTrans" cxnId="{ED7D57EE-9D96-4085-A7A6-C1469004E7C9}">
      <dgm:prSet/>
      <dgm:spPr/>
      <dgm:t>
        <a:bodyPr/>
        <a:lstStyle/>
        <a:p>
          <a:endParaRPr lang="en-US"/>
        </a:p>
      </dgm:t>
    </dgm:pt>
    <dgm:pt modelId="{26BDA59B-B012-46AD-B153-D087C6AD0D34}" type="pres">
      <dgm:prSet presAssocID="{5BED7CA7-F312-49E8-9CC3-FE5EE62B06DE}" presName="linear" presStyleCnt="0">
        <dgm:presLayoutVars>
          <dgm:animLvl val="lvl"/>
          <dgm:resizeHandles val="exact"/>
        </dgm:presLayoutVars>
      </dgm:prSet>
      <dgm:spPr/>
    </dgm:pt>
    <dgm:pt modelId="{C4391CD1-FEEA-4957-A492-B25861979A7D}" type="pres">
      <dgm:prSet presAssocID="{0AF9B16B-BCC1-453E-A588-4B36D09E90A6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1258C8F9-37E8-4172-8F0E-735B56EBA1D8}" type="pres">
      <dgm:prSet presAssocID="{2278A899-3B6F-4014-8490-B3BFD8B5D044}" presName="spacer" presStyleCnt="0"/>
      <dgm:spPr/>
    </dgm:pt>
    <dgm:pt modelId="{8599EF16-D9CE-4C98-9135-F0C44412C33D}" type="pres">
      <dgm:prSet presAssocID="{B91EB452-3796-4193-8A1A-187BDD4F62F9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400E554A-3011-4287-9CB1-CD58031C7568}" type="pres">
      <dgm:prSet presAssocID="{CEB7A1C1-150E-4FE2-B71F-55C52C541A73}" presName="spacer" presStyleCnt="0"/>
      <dgm:spPr/>
    </dgm:pt>
    <dgm:pt modelId="{EBBB2054-641F-4B5B-9630-CDBE86B4E709}" type="pres">
      <dgm:prSet presAssocID="{4756DC61-4DB8-4466-B7ED-063B03F03830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A4D34AF9-03D9-4236-9CC4-2E36F07E64CB}" type="pres">
      <dgm:prSet presAssocID="{1D05018D-D4DB-4099-91C4-C37C2829E21D}" presName="spacer" presStyleCnt="0"/>
      <dgm:spPr/>
    </dgm:pt>
    <dgm:pt modelId="{CC38EDFE-0C6D-408E-A76F-EFDA7592E112}" type="pres">
      <dgm:prSet presAssocID="{CEE4260C-7604-4CB0-8364-B63492F9E7AF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E86E3BB0-6CDA-4B93-9D93-E69FD1355061}" type="pres">
      <dgm:prSet presAssocID="{5ADB3781-434A-4827-BD11-D5FC062618EE}" presName="spacer" presStyleCnt="0"/>
      <dgm:spPr/>
    </dgm:pt>
    <dgm:pt modelId="{193822BF-8911-458D-A9B1-1007E1CA6788}" type="pres">
      <dgm:prSet presAssocID="{E40AA0D4-A427-4050-8B56-39A8592F8FDF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DD63CB5A-41B0-49FE-8979-0901095A8921}" type="pres">
      <dgm:prSet presAssocID="{9C921370-C17F-4D95-B19C-642237C025D7}" presName="spacer" presStyleCnt="0"/>
      <dgm:spPr/>
    </dgm:pt>
    <dgm:pt modelId="{F16FBD2B-CD24-41D6-B640-91E56844094D}" type="pres">
      <dgm:prSet presAssocID="{B8B61090-7EAA-4A5A-B8CF-94EFE501CC9E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7960EA14-C07C-4D4C-B4CA-43FAB3DCC0C8}" srcId="{5BED7CA7-F312-49E8-9CC3-FE5EE62B06DE}" destId="{B91EB452-3796-4193-8A1A-187BDD4F62F9}" srcOrd="1" destOrd="0" parTransId="{63E141E2-59C5-48B3-B675-2C41703A0977}" sibTransId="{CEB7A1C1-150E-4FE2-B71F-55C52C541A73}"/>
    <dgm:cxn modelId="{51FA9D19-24B5-438C-8788-580FC40691D1}" srcId="{5BED7CA7-F312-49E8-9CC3-FE5EE62B06DE}" destId="{E40AA0D4-A427-4050-8B56-39A8592F8FDF}" srcOrd="4" destOrd="0" parTransId="{099CAD5E-18AA-48ED-AD70-B92902D5DE87}" sibTransId="{9C921370-C17F-4D95-B19C-642237C025D7}"/>
    <dgm:cxn modelId="{DF276A29-2843-4429-9686-3A229DFE884D}" type="presOf" srcId="{4756DC61-4DB8-4466-B7ED-063B03F03830}" destId="{EBBB2054-641F-4B5B-9630-CDBE86B4E709}" srcOrd="0" destOrd="0" presId="urn:microsoft.com/office/officeart/2005/8/layout/vList2"/>
    <dgm:cxn modelId="{51CE665D-9A6B-4A5C-BB55-AF94CA34A6BE}" type="presOf" srcId="{E40AA0D4-A427-4050-8B56-39A8592F8FDF}" destId="{193822BF-8911-458D-A9B1-1007E1CA6788}" srcOrd="0" destOrd="0" presId="urn:microsoft.com/office/officeart/2005/8/layout/vList2"/>
    <dgm:cxn modelId="{6CBBEF82-50C2-4B76-8C6D-BBD09B10317F}" type="presOf" srcId="{B91EB452-3796-4193-8A1A-187BDD4F62F9}" destId="{8599EF16-D9CE-4C98-9135-F0C44412C33D}" srcOrd="0" destOrd="0" presId="urn:microsoft.com/office/officeart/2005/8/layout/vList2"/>
    <dgm:cxn modelId="{F619BE8D-BA04-47B8-873E-B2557C0821EA}" srcId="{5BED7CA7-F312-49E8-9CC3-FE5EE62B06DE}" destId="{0AF9B16B-BCC1-453E-A588-4B36D09E90A6}" srcOrd="0" destOrd="0" parTransId="{05760EF4-9821-4669-8DAA-BDF9ADDBE023}" sibTransId="{2278A899-3B6F-4014-8490-B3BFD8B5D044}"/>
    <dgm:cxn modelId="{50AD9B8F-92B9-4802-B5B6-8D65B7ECD9F9}" type="presOf" srcId="{0AF9B16B-BCC1-453E-A588-4B36D09E90A6}" destId="{C4391CD1-FEEA-4957-A492-B25861979A7D}" srcOrd="0" destOrd="0" presId="urn:microsoft.com/office/officeart/2005/8/layout/vList2"/>
    <dgm:cxn modelId="{69C11F9D-3A07-4F92-B211-A49387B73E46}" type="presOf" srcId="{CEE4260C-7604-4CB0-8364-B63492F9E7AF}" destId="{CC38EDFE-0C6D-408E-A76F-EFDA7592E112}" srcOrd="0" destOrd="0" presId="urn:microsoft.com/office/officeart/2005/8/layout/vList2"/>
    <dgm:cxn modelId="{33F9DCB0-B62B-4490-9380-339DB545AB38}" srcId="{5BED7CA7-F312-49E8-9CC3-FE5EE62B06DE}" destId="{CEE4260C-7604-4CB0-8364-B63492F9E7AF}" srcOrd="3" destOrd="0" parTransId="{699D86EF-0EA8-4058-AC57-96D8FBB6C0F3}" sibTransId="{5ADB3781-434A-4827-BD11-D5FC062618EE}"/>
    <dgm:cxn modelId="{DF180BE2-6AD4-4623-8DB3-AF7422744A67}" srcId="{5BED7CA7-F312-49E8-9CC3-FE5EE62B06DE}" destId="{4756DC61-4DB8-4466-B7ED-063B03F03830}" srcOrd="2" destOrd="0" parTransId="{6BA76F58-246D-4EFF-923F-C874D33F1B82}" sibTransId="{1D05018D-D4DB-4099-91C4-C37C2829E21D}"/>
    <dgm:cxn modelId="{82637AE3-1ADA-41D7-87C9-CD8E61689332}" type="presOf" srcId="{B8B61090-7EAA-4A5A-B8CF-94EFE501CC9E}" destId="{F16FBD2B-CD24-41D6-B640-91E56844094D}" srcOrd="0" destOrd="0" presId="urn:microsoft.com/office/officeart/2005/8/layout/vList2"/>
    <dgm:cxn modelId="{ED7D57EE-9D96-4085-A7A6-C1469004E7C9}" srcId="{5BED7CA7-F312-49E8-9CC3-FE5EE62B06DE}" destId="{B8B61090-7EAA-4A5A-B8CF-94EFE501CC9E}" srcOrd="5" destOrd="0" parTransId="{9427777C-8028-4F67-9B4A-69A51ECF6054}" sibTransId="{9E790047-5C99-4D4F-BB79-0D11C2C546CF}"/>
    <dgm:cxn modelId="{330A78FD-8AFC-4B4C-9973-2BD7F4D79D05}" type="presOf" srcId="{5BED7CA7-F312-49E8-9CC3-FE5EE62B06DE}" destId="{26BDA59B-B012-46AD-B153-D087C6AD0D34}" srcOrd="0" destOrd="0" presId="urn:microsoft.com/office/officeart/2005/8/layout/vList2"/>
    <dgm:cxn modelId="{933FE658-FD80-4847-AE44-33D4AEE3CC9E}" type="presParOf" srcId="{26BDA59B-B012-46AD-B153-D087C6AD0D34}" destId="{C4391CD1-FEEA-4957-A492-B25861979A7D}" srcOrd="0" destOrd="0" presId="urn:microsoft.com/office/officeart/2005/8/layout/vList2"/>
    <dgm:cxn modelId="{D7576AB1-93BD-4E40-9F13-F5FC060DFD3C}" type="presParOf" srcId="{26BDA59B-B012-46AD-B153-D087C6AD0D34}" destId="{1258C8F9-37E8-4172-8F0E-735B56EBA1D8}" srcOrd="1" destOrd="0" presId="urn:microsoft.com/office/officeart/2005/8/layout/vList2"/>
    <dgm:cxn modelId="{AD5B717B-2EC4-4BB3-AD06-EB21D3FC118E}" type="presParOf" srcId="{26BDA59B-B012-46AD-B153-D087C6AD0D34}" destId="{8599EF16-D9CE-4C98-9135-F0C44412C33D}" srcOrd="2" destOrd="0" presId="urn:microsoft.com/office/officeart/2005/8/layout/vList2"/>
    <dgm:cxn modelId="{EA99EC79-E435-43C2-B5CA-A34C4FF859FA}" type="presParOf" srcId="{26BDA59B-B012-46AD-B153-D087C6AD0D34}" destId="{400E554A-3011-4287-9CB1-CD58031C7568}" srcOrd="3" destOrd="0" presId="urn:microsoft.com/office/officeart/2005/8/layout/vList2"/>
    <dgm:cxn modelId="{EBD6D2B3-7792-4B28-9782-7C115A20F81C}" type="presParOf" srcId="{26BDA59B-B012-46AD-B153-D087C6AD0D34}" destId="{EBBB2054-641F-4B5B-9630-CDBE86B4E709}" srcOrd="4" destOrd="0" presId="urn:microsoft.com/office/officeart/2005/8/layout/vList2"/>
    <dgm:cxn modelId="{6A329322-D44D-442F-A012-84B3D147757C}" type="presParOf" srcId="{26BDA59B-B012-46AD-B153-D087C6AD0D34}" destId="{A4D34AF9-03D9-4236-9CC4-2E36F07E64CB}" srcOrd="5" destOrd="0" presId="urn:microsoft.com/office/officeart/2005/8/layout/vList2"/>
    <dgm:cxn modelId="{E86BEEA3-D839-4339-811E-B142338AD551}" type="presParOf" srcId="{26BDA59B-B012-46AD-B153-D087C6AD0D34}" destId="{CC38EDFE-0C6D-408E-A76F-EFDA7592E112}" srcOrd="6" destOrd="0" presId="urn:microsoft.com/office/officeart/2005/8/layout/vList2"/>
    <dgm:cxn modelId="{E4135EE3-53D8-46E8-96A7-0B097D5F784E}" type="presParOf" srcId="{26BDA59B-B012-46AD-B153-D087C6AD0D34}" destId="{E86E3BB0-6CDA-4B93-9D93-E69FD1355061}" srcOrd="7" destOrd="0" presId="urn:microsoft.com/office/officeart/2005/8/layout/vList2"/>
    <dgm:cxn modelId="{0291C805-9535-416D-86B3-BFDD82F40A8E}" type="presParOf" srcId="{26BDA59B-B012-46AD-B153-D087C6AD0D34}" destId="{193822BF-8911-458D-A9B1-1007E1CA6788}" srcOrd="8" destOrd="0" presId="urn:microsoft.com/office/officeart/2005/8/layout/vList2"/>
    <dgm:cxn modelId="{E5E481D9-66E4-44D7-95A3-703050527A70}" type="presParOf" srcId="{26BDA59B-B012-46AD-B153-D087C6AD0D34}" destId="{DD63CB5A-41B0-49FE-8979-0901095A8921}" srcOrd="9" destOrd="0" presId="urn:microsoft.com/office/officeart/2005/8/layout/vList2"/>
    <dgm:cxn modelId="{099797EB-D582-4081-A686-D215230BF8C2}" type="presParOf" srcId="{26BDA59B-B012-46AD-B153-D087C6AD0D34}" destId="{F16FBD2B-CD24-41D6-B640-91E56844094D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D38F44-1D1D-4FDE-B51B-A273D780F7D0}">
      <dsp:nvSpPr>
        <dsp:cNvPr id="0" name=""/>
        <dsp:cNvSpPr/>
      </dsp:nvSpPr>
      <dsp:spPr>
        <a:xfrm>
          <a:off x="2482" y="737501"/>
          <a:ext cx="1740980" cy="19507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9F08FE-7D78-44F5-98A9-AEBB3619F97C}">
      <dsp:nvSpPr>
        <dsp:cNvPr id="0" name=""/>
        <dsp:cNvSpPr/>
      </dsp:nvSpPr>
      <dsp:spPr>
        <a:xfrm>
          <a:off x="191972" y="917516"/>
          <a:ext cx="1740980" cy="1950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Legal framework </a:t>
          </a:r>
        </a:p>
      </dsp:txBody>
      <dsp:txXfrm>
        <a:off x="242964" y="968508"/>
        <a:ext cx="1638996" cy="1848723"/>
      </dsp:txXfrm>
    </dsp:sp>
    <dsp:sp modelId="{5098F4E2-4486-4C13-9D48-6E51D64D236C}">
      <dsp:nvSpPr>
        <dsp:cNvPr id="0" name=""/>
        <dsp:cNvSpPr/>
      </dsp:nvSpPr>
      <dsp:spPr>
        <a:xfrm>
          <a:off x="2122442" y="737501"/>
          <a:ext cx="1690994" cy="19782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DDECB6-CDB7-448D-AD02-9240190CC555}">
      <dsp:nvSpPr>
        <dsp:cNvPr id="0" name=""/>
        <dsp:cNvSpPr/>
      </dsp:nvSpPr>
      <dsp:spPr>
        <a:xfrm>
          <a:off x="2311931" y="917516"/>
          <a:ext cx="1690994" cy="19782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Out</a:t>
          </a:r>
          <a:r>
            <a:rPr lang="hr-HR" sz="2100" kern="1200"/>
            <a:t> </a:t>
          </a:r>
          <a:r>
            <a:rPr lang="en-US" sz="2100" kern="1200"/>
            <a:t>ofcourt mediation and in</a:t>
          </a:r>
          <a:r>
            <a:rPr lang="hr-HR" sz="2100" kern="1200"/>
            <a:t>side </a:t>
          </a:r>
          <a:r>
            <a:rPr lang="en-US" sz="2100" kern="1200"/>
            <a:t>court mediation</a:t>
          </a:r>
        </a:p>
      </dsp:txBody>
      <dsp:txXfrm>
        <a:off x="2361459" y="967044"/>
        <a:ext cx="1591938" cy="1879234"/>
      </dsp:txXfrm>
    </dsp:sp>
    <dsp:sp modelId="{9D027B69-F82E-4CB8-A68C-DCDA132AC9EB}">
      <dsp:nvSpPr>
        <dsp:cNvPr id="0" name=""/>
        <dsp:cNvSpPr/>
      </dsp:nvSpPr>
      <dsp:spPr>
        <a:xfrm>
          <a:off x="4138098" y="700184"/>
          <a:ext cx="1727098" cy="20195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6034ED-53C7-4CF0-BD9B-02070D69FFAD}">
      <dsp:nvSpPr>
        <dsp:cNvPr id="0" name=""/>
        <dsp:cNvSpPr/>
      </dsp:nvSpPr>
      <dsp:spPr>
        <a:xfrm>
          <a:off x="4327588" y="880199"/>
          <a:ext cx="1727098" cy="20195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Civil Procedure Act –mediation during litigation</a:t>
          </a:r>
        </a:p>
      </dsp:txBody>
      <dsp:txXfrm>
        <a:off x="4378173" y="930784"/>
        <a:ext cx="1625928" cy="1918358"/>
      </dsp:txXfrm>
    </dsp:sp>
    <dsp:sp modelId="{4DCAFFA3-0624-4A56-8A6F-48C698590557}">
      <dsp:nvSpPr>
        <dsp:cNvPr id="0" name=""/>
        <dsp:cNvSpPr/>
      </dsp:nvSpPr>
      <dsp:spPr>
        <a:xfrm>
          <a:off x="6300976" y="633009"/>
          <a:ext cx="1705405" cy="20343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B05890-87F0-4F76-9A24-AB3230111CF5}">
      <dsp:nvSpPr>
        <dsp:cNvPr id="0" name=""/>
        <dsp:cNvSpPr/>
      </dsp:nvSpPr>
      <dsp:spPr>
        <a:xfrm>
          <a:off x="6490465" y="813024"/>
          <a:ext cx="1705405" cy="20343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Who are the mediators in court?</a:t>
          </a:r>
        </a:p>
      </dsp:txBody>
      <dsp:txXfrm>
        <a:off x="6540415" y="862974"/>
        <a:ext cx="1605505" cy="19344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9A9420-00F4-48DF-9042-804B09D55F22}">
      <dsp:nvSpPr>
        <dsp:cNvPr id="0" name=""/>
        <dsp:cNvSpPr/>
      </dsp:nvSpPr>
      <dsp:spPr>
        <a:xfrm>
          <a:off x="840986" y="392674"/>
          <a:ext cx="702421" cy="70242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B8919F-BB9D-42E9-B9DD-8E22345A7ABE}">
      <dsp:nvSpPr>
        <dsp:cNvPr id="0" name=""/>
        <dsp:cNvSpPr/>
      </dsp:nvSpPr>
      <dsp:spPr>
        <a:xfrm>
          <a:off x="411728" y="1356176"/>
          <a:ext cx="1560937" cy="624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Initiation of in</a:t>
          </a:r>
          <a:r>
            <a:rPr lang="hr-HR" sz="1100" kern="1200" dirty="0"/>
            <a:t>side </a:t>
          </a:r>
          <a:r>
            <a:rPr lang="en-GB" sz="1100" kern="1200" dirty="0"/>
            <a:t>court mediation: Who &amp; When?</a:t>
          </a:r>
          <a:endParaRPr lang="en-US" sz="1100" kern="1200" dirty="0"/>
        </a:p>
      </dsp:txBody>
      <dsp:txXfrm>
        <a:off x="411728" y="1356176"/>
        <a:ext cx="1560937" cy="624375"/>
      </dsp:txXfrm>
    </dsp:sp>
    <dsp:sp modelId="{30AC8494-FC69-4149-8FA4-D71F091646A7}">
      <dsp:nvSpPr>
        <dsp:cNvPr id="0" name=""/>
        <dsp:cNvSpPr/>
      </dsp:nvSpPr>
      <dsp:spPr>
        <a:xfrm>
          <a:off x="2675088" y="392674"/>
          <a:ext cx="702421" cy="70242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1EF8E1-57A7-4A65-8B7F-CCDD359CF6E1}">
      <dsp:nvSpPr>
        <dsp:cNvPr id="0" name=""/>
        <dsp:cNvSpPr/>
      </dsp:nvSpPr>
      <dsp:spPr>
        <a:xfrm>
          <a:off x="2245830" y="1356176"/>
          <a:ext cx="1560937" cy="624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Informative session</a:t>
          </a:r>
          <a:endParaRPr lang="en-US" sz="1100" kern="1200"/>
        </a:p>
      </dsp:txBody>
      <dsp:txXfrm>
        <a:off x="2245830" y="1356176"/>
        <a:ext cx="1560937" cy="624375"/>
      </dsp:txXfrm>
    </dsp:sp>
    <dsp:sp modelId="{ECD244E2-043A-44C3-9FD2-878AB40E76BC}">
      <dsp:nvSpPr>
        <dsp:cNvPr id="0" name=""/>
        <dsp:cNvSpPr/>
      </dsp:nvSpPr>
      <dsp:spPr>
        <a:xfrm>
          <a:off x="4509189" y="392674"/>
          <a:ext cx="702421" cy="70242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863555-C664-43AA-917E-4F84EBB9A998}">
      <dsp:nvSpPr>
        <dsp:cNvPr id="0" name=""/>
        <dsp:cNvSpPr/>
      </dsp:nvSpPr>
      <dsp:spPr>
        <a:xfrm>
          <a:off x="4079932" y="1356176"/>
          <a:ext cx="1560937" cy="624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Appointment of mediator from the list</a:t>
          </a:r>
          <a:endParaRPr lang="en-US" sz="1100" kern="1200"/>
        </a:p>
      </dsp:txBody>
      <dsp:txXfrm>
        <a:off x="4079932" y="1356176"/>
        <a:ext cx="1560937" cy="624375"/>
      </dsp:txXfrm>
    </dsp:sp>
    <dsp:sp modelId="{F68F6205-23DA-4F19-AC8F-954418F4FDB5}">
      <dsp:nvSpPr>
        <dsp:cNvPr id="0" name=""/>
        <dsp:cNvSpPr/>
      </dsp:nvSpPr>
      <dsp:spPr>
        <a:xfrm>
          <a:off x="6343291" y="392674"/>
          <a:ext cx="702421" cy="70242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865CEC-F316-4866-923C-2910D59A1B2E}">
      <dsp:nvSpPr>
        <dsp:cNvPr id="0" name=""/>
        <dsp:cNvSpPr/>
      </dsp:nvSpPr>
      <dsp:spPr>
        <a:xfrm>
          <a:off x="5914033" y="1356176"/>
          <a:ext cx="1560937" cy="624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Mediator judge/trial judge</a:t>
          </a:r>
        </a:p>
      </dsp:txBody>
      <dsp:txXfrm>
        <a:off x="5914033" y="1356176"/>
        <a:ext cx="1560937" cy="624375"/>
      </dsp:txXfrm>
    </dsp:sp>
    <dsp:sp modelId="{E1F310CD-F0D9-4F5D-A737-FC3E407BF972}">
      <dsp:nvSpPr>
        <dsp:cNvPr id="0" name=""/>
        <dsp:cNvSpPr/>
      </dsp:nvSpPr>
      <dsp:spPr>
        <a:xfrm>
          <a:off x="1758037" y="2370786"/>
          <a:ext cx="702421" cy="70242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653DFB-E41E-41DB-A2DD-DACEA4ECB15D}">
      <dsp:nvSpPr>
        <dsp:cNvPr id="0" name=""/>
        <dsp:cNvSpPr/>
      </dsp:nvSpPr>
      <dsp:spPr>
        <a:xfrm>
          <a:off x="1328779" y="3334288"/>
          <a:ext cx="1560937" cy="624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Mediation meetings – informality, flexibility, but structure</a:t>
          </a:r>
          <a:r>
            <a:rPr lang="hr-HR" sz="1100" kern="1200"/>
            <a:t> </a:t>
          </a:r>
          <a:r>
            <a:rPr lang="en-US" sz="1100" kern="1200"/>
            <a:t>- above all confidentiality</a:t>
          </a:r>
        </a:p>
      </dsp:txBody>
      <dsp:txXfrm>
        <a:off x="1328779" y="3334288"/>
        <a:ext cx="1560937" cy="624375"/>
      </dsp:txXfrm>
    </dsp:sp>
    <dsp:sp modelId="{B0A141D0-51B2-437F-B40F-3D53F9BDCE17}">
      <dsp:nvSpPr>
        <dsp:cNvPr id="0" name=""/>
        <dsp:cNvSpPr/>
      </dsp:nvSpPr>
      <dsp:spPr>
        <a:xfrm>
          <a:off x="3592139" y="2370786"/>
          <a:ext cx="702421" cy="702421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DFCE4D-7B4E-4FF0-A942-75FEECD9C88A}">
      <dsp:nvSpPr>
        <dsp:cNvPr id="0" name=""/>
        <dsp:cNvSpPr/>
      </dsp:nvSpPr>
      <dsp:spPr>
        <a:xfrm>
          <a:off x="3162881" y="3334288"/>
          <a:ext cx="1560937" cy="624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If no settlement → litigation continues</a:t>
          </a:r>
        </a:p>
      </dsp:txBody>
      <dsp:txXfrm>
        <a:off x="3162881" y="3334288"/>
        <a:ext cx="1560937" cy="624375"/>
      </dsp:txXfrm>
    </dsp:sp>
    <dsp:sp modelId="{0D315D4C-B059-4E28-945F-0A9A281A110C}">
      <dsp:nvSpPr>
        <dsp:cNvPr id="0" name=""/>
        <dsp:cNvSpPr/>
      </dsp:nvSpPr>
      <dsp:spPr>
        <a:xfrm>
          <a:off x="5426240" y="2370786"/>
          <a:ext cx="702421" cy="702421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43437C-5BE7-43DE-B3B1-53FC81690F16}">
      <dsp:nvSpPr>
        <dsp:cNvPr id="0" name=""/>
        <dsp:cNvSpPr/>
      </dsp:nvSpPr>
      <dsp:spPr>
        <a:xfrm>
          <a:off x="4996982" y="3334288"/>
          <a:ext cx="1560937" cy="624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Settlement reached → </a:t>
          </a:r>
          <a:r>
            <a:rPr lang="hr-HR" sz="1100" kern="1200"/>
            <a:t>?</a:t>
          </a:r>
          <a:endParaRPr lang="en-US" sz="1100" kern="1200"/>
        </a:p>
      </dsp:txBody>
      <dsp:txXfrm>
        <a:off x="4996982" y="3334288"/>
        <a:ext cx="1560937" cy="6243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391CD1-FEEA-4957-A492-B25861979A7D}">
      <dsp:nvSpPr>
        <dsp:cNvPr id="0" name=""/>
        <dsp:cNvSpPr/>
      </dsp:nvSpPr>
      <dsp:spPr>
        <a:xfrm>
          <a:off x="0" y="237270"/>
          <a:ext cx="5175384" cy="7956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Settlement reached → court settlement → enforceable title</a:t>
          </a:r>
          <a:r>
            <a:rPr lang="hr-HR" sz="2000" kern="1200"/>
            <a:t> </a:t>
          </a:r>
          <a:r>
            <a:rPr lang="en-US" sz="2000" kern="1200"/>
            <a:t>→enforceable as a judgment</a:t>
          </a:r>
        </a:p>
      </dsp:txBody>
      <dsp:txXfrm>
        <a:off x="38838" y="276108"/>
        <a:ext cx="5097708" cy="717924"/>
      </dsp:txXfrm>
    </dsp:sp>
    <dsp:sp modelId="{8599EF16-D9CE-4C98-9135-F0C44412C33D}">
      <dsp:nvSpPr>
        <dsp:cNvPr id="0" name=""/>
        <dsp:cNvSpPr/>
      </dsp:nvSpPr>
      <dsp:spPr>
        <a:xfrm>
          <a:off x="0" y="1090470"/>
          <a:ext cx="5175384" cy="795600"/>
        </a:xfrm>
        <a:prstGeom prst="roundRect">
          <a:avLst/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Faster &amp; cheaper resolution</a:t>
          </a:r>
        </a:p>
      </dsp:txBody>
      <dsp:txXfrm>
        <a:off x="38838" y="1129308"/>
        <a:ext cx="5097708" cy="717924"/>
      </dsp:txXfrm>
    </dsp:sp>
    <dsp:sp modelId="{EBBB2054-641F-4B5B-9630-CDBE86B4E709}">
      <dsp:nvSpPr>
        <dsp:cNvPr id="0" name=""/>
        <dsp:cNvSpPr/>
      </dsp:nvSpPr>
      <dsp:spPr>
        <a:xfrm>
          <a:off x="0" y="1943670"/>
          <a:ext cx="5175384" cy="795600"/>
        </a:xfrm>
        <a:prstGeom prst="roundRect">
          <a:avLst/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Reduced court caseload</a:t>
          </a:r>
        </a:p>
      </dsp:txBody>
      <dsp:txXfrm>
        <a:off x="38838" y="1982508"/>
        <a:ext cx="5097708" cy="717924"/>
      </dsp:txXfrm>
    </dsp:sp>
    <dsp:sp modelId="{CC38EDFE-0C6D-408E-A76F-EFDA7592E112}">
      <dsp:nvSpPr>
        <dsp:cNvPr id="0" name=""/>
        <dsp:cNvSpPr/>
      </dsp:nvSpPr>
      <dsp:spPr>
        <a:xfrm>
          <a:off x="0" y="2796870"/>
          <a:ext cx="5175384" cy="795600"/>
        </a:xfrm>
        <a:prstGeom prst="roundRect">
          <a:avLst/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Confidential &amp; flexible process</a:t>
          </a:r>
        </a:p>
      </dsp:txBody>
      <dsp:txXfrm>
        <a:off x="38838" y="2835708"/>
        <a:ext cx="5097708" cy="717924"/>
      </dsp:txXfrm>
    </dsp:sp>
    <dsp:sp modelId="{193822BF-8911-458D-A9B1-1007E1CA6788}">
      <dsp:nvSpPr>
        <dsp:cNvPr id="0" name=""/>
        <dsp:cNvSpPr/>
      </dsp:nvSpPr>
      <dsp:spPr>
        <a:xfrm>
          <a:off x="0" y="3650070"/>
          <a:ext cx="5175384" cy="795600"/>
        </a:xfrm>
        <a:prstGeom prst="roundRect">
          <a:avLst/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Preserves business / family / neighbourly relations</a:t>
          </a:r>
        </a:p>
      </dsp:txBody>
      <dsp:txXfrm>
        <a:off x="38838" y="3688908"/>
        <a:ext cx="5097708" cy="717924"/>
      </dsp:txXfrm>
    </dsp:sp>
    <dsp:sp modelId="{F16FBD2B-CD24-41D6-B640-91E56844094D}">
      <dsp:nvSpPr>
        <dsp:cNvPr id="0" name=""/>
        <dsp:cNvSpPr/>
      </dsp:nvSpPr>
      <dsp:spPr>
        <a:xfrm>
          <a:off x="0" y="4503270"/>
          <a:ext cx="5175384" cy="7956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/>
            <a:t>Inside court </a:t>
          </a:r>
          <a:r>
            <a:rPr lang="en-US" sz="2000" kern="1200"/>
            <a:t>mediation</a:t>
          </a:r>
          <a:r>
            <a:rPr lang="hr-HR" sz="2000" kern="1200"/>
            <a:t> –</a:t>
          </a:r>
          <a:r>
            <a:rPr lang="en-US" sz="2000" kern="1200"/>
            <a:t> cost</a:t>
          </a:r>
          <a:r>
            <a:rPr lang="hr-HR" sz="2000" kern="1200"/>
            <a:t>s?</a:t>
          </a:r>
          <a:endParaRPr lang="en-US" sz="2000" kern="1200"/>
        </a:p>
      </dsp:txBody>
      <dsp:txXfrm>
        <a:off x="38838" y="4542108"/>
        <a:ext cx="5097708" cy="7179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F3F69-9F8D-4E0D-BE4B-FD9EBF3C4106}" type="datetimeFigureOut">
              <a:rPr lang="hr-HR" smtClean="0"/>
              <a:t>30.9.2025.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16A818-1436-44C1-AC5D-B603E48589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96005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16A818-1436-44C1-AC5D-B603E485899D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69383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16A818-1436-44C1-AC5D-B603E485899D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81022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f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76906711-0AFB-47DD-A4B6-4E94B38B8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AA91F649-894C-41F6-A21D-3D1AC558E9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9160" y="390525"/>
            <a:ext cx="8182230" cy="1510301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hr-HR">
                <a:solidFill>
                  <a:srgbClr val="FFFFFF"/>
                </a:solidFill>
              </a:rPr>
              <a:t>Inside Court Mediation in Croatia</a:t>
            </a:r>
            <a:br>
              <a:rPr lang="hr-HR">
                <a:solidFill>
                  <a:srgbClr val="FFFFFF"/>
                </a:solidFill>
              </a:rPr>
            </a:br>
            <a:endParaRPr lang="hr-HR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1700" y="1900826"/>
            <a:ext cx="4797153" cy="66254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500">
                <a:solidFill>
                  <a:srgbClr val="FFFFFF"/>
                </a:solidFill>
              </a:rPr>
              <a:t>5th IP Mediation Conference – Malta 2025.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rgbClr val="FFFFFF"/>
                </a:solidFill>
              </a:rPr>
              <a:t>Maja Praljak, Judge at Commercial court of Zagreb</a:t>
            </a:r>
          </a:p>
        </p:txBody>
      </p:sp>
      <p:sp>
        <p:nvSpPr>
          <p:cNvPr id="36" name="sketch line">
            <a:extLst>
              <a:ext uri="{FF2B5EF4-FFF2-40B4-BE49-F238E27FC236}">
                <a16:creationId xmlns:a16="http://schemas.microsoft.com/office/drawing/2014/main" id="{56037404-66BD-46B5-9323-1B5313196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80654" y="1753266"/>
            <a:ext cx="3182692" cy="18288"/>
          </a:xfrm>
          <a:custGeom>
            <a:avLst/>
            <a:gdLst>
              <a:gd name="connsiteX0" fmla="*/ 0 w 3182692"/>
              <a:gd name="connsiteY0" fmla="*/ 0 h 18288"/>
              <a:gd name="connsiteX1" fmla="*/ 604711 w 3182692"/>
              <a:gd name="connsiteY1" fmla="*/ 0 h 18288"/>
              <a:gd name="connsiteX2" fmla="*/ 1241250 w 3182692"/>
              <a:gd name="connsiteY2" fmla="*/ 0 h 18288"/>
              <a:gd name="connsiteX3" fmla="*/ 1909615 w 3182692"/>
              <a:gd name="connsiteY3" fmla="*/ 0 h 18288"/>
              <a:gd name="connsiteX4" fmla="*/ 2577981 w 3182692"/>
              <a:gd name="connsiteY4" fmla="*/ 0 h 18288"/>
              <a:gd name="connsiteX5" fmla="*/ 3182692 w 3182692"/>
              <a:gd name="connsiteY5" fmla="*/ 0 h 18288"/>
              <a:gd name="connsiteX6" fmla="*/ 3182692 w 3182692"/>
              <a:gd name="connsiteY6" fmla="*/ 18288 h 18288"/>
              <a:gd name="connsiteX7" fmla="*/ 2482500 w 3182692"/>
              <a:gd name="connsiteY7" fmla="*/ 18288 h 18288"/>
              <a:gd name="connsiteX8" fmla="*/ 1782308 w 3182692"/>
              <a:gd name="connsiteY8" fmla="*/ 18288 h 18288"/>
              <a:gd name="connsiteX9" fmla="*/ 1145769 w 3182692"/>
              <a:gd name="connsiteY9" fmla="*/ 18288 h 18288"/>
              <a:gd name="connsiteX10" fmla="*/ 0 w 3182692"/>
              <a:gd name="connsiteY10" fmla="*/ 18288 h 18288"/>
              <a:gd name="connsiteX11" fmla="*/ 0 w 3182692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126686" y="-21366"/>
                  <a:pt x="467788" y="9025"/>
                  <a:pt x="604711" y="0"/>
                </a:cubicBezTo>
                <a:cubicBezTo>
                  <a:pt x="741634" y="-9025"/>
                  <a:pt x="1061620" y="6814"/>
                  <a:pt x="1241250" y="0"/>
                </a:cubicBezTo>
                <a:cubicBezTo>
                  <a:pt x="1420880" y="-6814"/>
                  <a:pt x="1713773" y="13383"/>
                  <a:pt x="1909615" y="0"/>
                </a:cubicBezTo>
                <a:cubicBezTo>
                  <a:pt x="2105457" y="-13383"/>
                  <a:pt x="2257256" y="13567"/>
                  <a:pt x="2577981" y="0"/>
                </a:cubicBezTo>
                <a:cubicBezTo>
                  <a:pt x="2898706" y="-13567"/>
                  <a:pt x="3026063" y="6328"/>
                  <a:pt x="3182692" y="0"/>
                </a:cubicBezTo>
                <a:cubicBezTo>
                  <a:pt x="3181983" y="8157"/>
                  <a:pt x="3182279" y="12125"/>
                  <a:pt x="3182692" y="18288"/>
                </a:cubicBezTo>
                <a:cubicBezTo>
                  <a:pt x="2998421" y="21742"/>
                  <a:pt x="2675038" y="19014"/>
                  <a:pt x="2482500" y="18288"/>
                </a:cubicBezTo>
                <a:cubicBezTo>
                  <a:pt x="2289962" y="17562"/>
                  <a:pt x="1930644" y="6834"/>
                  <a:pt x="1782308" y="18288"/>
                </a:cubicBezTo>
                <a:cubicBezTo>
                  <a:pt x="1633972" y="29742"/>
                  <a:pt x="1287388" y="-1992"/>
                  <a:pt x="1145769" y="18288"/>
                </a:cubicBezTo>
                <a:cubicBezTo>
                  <a:pt x="1004150" y="38568"/>
                  <a:pt x="256377" y="-37438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83446" y="18201"/>
                  <a:pt x="432812" y="7290"/>
                  <a:pt x="604711" y="0"/>
                </a:cubicBezTo>
                <a:cubicBezTo>
                  <a:pt x="776610" y="-7290"/>
                  <a:pt x="982253" y="15478"/>
                  <a:pt x="1145769" y="0"/>
                </a:cubicBezTo>
                <a:cubicBezTo>
                  <a:pt x="1309285" y="-15478"/>
                  <a:pt x="1514247" y="-25520"/>
                  <a:pt x="1845961" y="0"/>
                </a:cubicBezTo>
                <a:cubicBezTo>
                  <a:pt x="2177675" y="25520"/>
                  <a:pt x="2297588" y="16646"/>
                  <a:pt x="2450673" y="0"/>
                </a:cubicBezTo>
                <a:cubicBezTo>
                  <a:pt x="2603758" y="-16646"/>
                  <a:pt x="3023048" y="-21196"/>
                  <a:pt x="3182692" y="0"/>
                </a:cubicBezTo>
                <a:cubicBezTo>
                  <a:pt x="3182428" y="4493"/>
                  <a:pt x="3183076" y="9472"/>
                  <a:pt x="3182692" y="18288"/>
                </a:cubicBezTo>
                <a:cubicBezTo>
                  <a:pt x="3039109" y="-12701"/>
                  <a:pt x="2823860" y="13848"/>
                  <a:pt x="2546154" y="18288"/>
                </a:cubicBezTo>
                <a:cubicBezTo>
                  <a:pt x="2268448" y="22728"/>
                  <a:pt x="2098674" y="5291"/>
                  <a:pt x="1845961" y="18288"/>
                </a:cubicBezTo>
                <a:cubicBezTo>
                  <a:pt x="1593248" y="31285"/>
                  <a:pt x="1456743" y="27560"/>
                  <a:pt x="1304904" y="18288"/>
                </a:cubicBezTo>
                <a:cubicBezTo>
                  <a:pt x="1153065" y="9016"/>
                  <a:pt x="947204" y="11126"/>
                  <a:pt x="668365" y="18288"/>
                </a:cubicBezTo>
                <a:cubicBezTo>
                  <a:pt x="389526" y="25450"/>
                  <a:pt x="288244" y="-4628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Rezervirano mjesto sadržaja 7">
            <a:extLst>
              <a:ext uri="{FF2B5EF4-FFF2-40B4-BE49-F238E27FC236}">
                <a16:creationId xmlns:a16="http://schemas.microsoft.com/office/drawing/2014/main" id="{92B04457-7BDD-D199-656A-26528DB9F6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395472" y="3067050"/>
            <a:ext cx="6350768" cy="3019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</a:rPr>
              <a:t>Inside Court Mediation in Croatia </a:t>
            </a:r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9594D84E-2832-4305-B905-DB2F584A4F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5002957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59863"/>
            <a:ext cx="7886700" cy="1004594"/>
          </a:xfrm>
        </p:spPr>
        <p:txBody>
          <a:bodyPr>
            <a:normAutofit/>
          </a:bodyPr>
          <a:lstStyle/>
          <a:p>
            <a:r>
              <a:rPr lang="hr-HR">
                <a:solidFill>
                  <a:srgbClr val="FFFFFF"/>
                </a:solidFill>
              </a:rPr>
              <a:t>Procedure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4622" y="1587970"/>
            <a:ext cx="8274756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1DE37A8-4D9C-26A5-CCE3-8880D9C8CB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9486409"/>
              </p:ext>
            </p:extLst>
          </p:nvPr>
        </p:nvGraphicFramePr>
        <p:xfrm>
          <a:off x="628650" y="1800911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hr-HR" sz="4700"/>
              <a:t>Benefits</a:t>
            </a:r>
          </a:p>
        </p:txBody>
      </p:sp>
      <p:sp>
        <p:nvSpPr>
          <p:cNvPr id="4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73A4574-419C-F752-FF49-DA1DB94B0D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3178283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1" y="1998845"/>
            <a:ext cx="859094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8537521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638C5707-E9FD-B5BA-12B2-025F6AE7BB61}"/>
              </a:ext>
            </a:extLst>
          </p:cNvPr>
          <p:cNvSpPr txBox="1"/>
          <p:nvPr/>
        </p:nvSpPr>
        <p:spPr>
          <a:xfrm>
            <a:off x="595245" y="2599509"/>
            <a:ext cx="3398174" cy="3639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endParaRPr lang="hr-HR" sz="2500" i="1" dirty="0"/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endParaRPr lang="hr-HR" sz="2500" i="1" dirty="0"/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2500" i="1" dirty="0"/>
              <a:t>"In the middle </a:t>
            </a:r>
            <a:endParaRPr lang="hr-HR" sz="2500" i="1" dirty="0"/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2500" i="1" dirty="0"/>
              <a:t>of every difficulty </a:t>
            </a:r>
            <a:endParaRPr lang="hr-HR" sz="2500" i="1" dirty="0"/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2500" i="1" dirty="0"/>
              <a:t>lies opportunity."							</a:t>
            </a:r>
            <a:r>
              <a:rPr lang="en-US" sz="1700" i="1" dirty="0"/>
              <a:t>		Albert Einstein</a:t>
            </a:r>
          </a:p>
          <a:p>
            <a:pPr marL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i="1" dirty="0"/>
          </a:p>
          <a:p>
            <a:pPr marL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i="1" dirty="0"/>
          </a:p>
          <a:p>
            <a:pPr marL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i="1" dirty="0"/>
          </a:p>
          <a:p>
            <a:pPr marL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i="1" dirty="0"/>
          </a:p>
          <a:p>
            <a:pPr marL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i="1" dirty="0"/>
          </a:p>
          <a:p>
            <a:pPr marL="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i="1" dirty="0"/>
          </a:p>
        </p:txBody>
      </p:sp>
      <p:pic>
        <p:nvPicPr>
          <p:cNvPr id="6" name="Picture 2" descr="An Overview of Handshake - Career ...">
            <a:extLst>
              <a:ext uri="{FF2B5EF4-FFF2-40B4-BE49-F238E27FC236}">
                <a16:creationId xmlns:a16="http://schemas.microsoft.com/office/drawing/2014/main" id="{E912A397-6D4B-D8D6-2BC9-D85988245E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33649" y="3590295"/>
            <a:ext cx="3862707" cy="1502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323318" y="2332075"/>
            <a:ext cx="781700" cy="1142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utoShape 6" descr="Business agreement handshake hand gesture">
            <a:extLst>
              <a:ext uri="{FF2B5EF4-FFF2-40B4-BE49-F238E27FC236}">
                <a16:creationId xmlns:a16="http://schemas.microsoft.com/office/drawing/2014/main" id="{9AEC0D4C-3560-38E2-570E-6AB67ABCFED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6804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B2BAAE32-E8AE-A606-CEF0-308649181018}"/>
              </a:ext>
            </a:extLst>
          </p:cNvPr>
          <p:cNvSpPr txBox="1"/>
          <p:nvPr/>
        </p:nvSpPr>
        <p:spPr>
          <a:xfrm>
            <a:off x="852321" y="2227943"/>
            <a:ext cx="5033221" cy="3788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hr-HR" sz="2100" dirty="0"/>
              <a:t>      </a:t>
            </a:r>
            <a:r>
              <a:rPr lang="en-US" sz="2600" dirty="0"/>
              <a:t>Thank you for your attention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7" name="Graphic 6" descr="Smiling Face with No Fill">
            <a:extLst>
              <a:ext uri="{FF2B5EF4-FFF2-40B4-BE49-F238E27FC236}">
                <a16:creationId xmlns:a16="http://schemas.microsoft.com/office/drawing/2014/main" id="{6D767B8A-5468-DDFB-1F97-23EF20C04C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852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168</Words>
  <Application>Microsoft Office PowerPoint</Application>
  <PresentationFormat>Prikaz na zaslonu (4:3)</PresentationFormat>
  <Paragraphs>35</Paragraphs>
  <Slides>6</Slides>
  <Notes>2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0" baseType="lpstr">
      <vt:lpstr>Aptos</vt:lpstr>
      <vt:lpstr>Arial</vt:lpstr>
      <vt:lpstr>Calibri</vt:lpstr>
      <vt:lpstr>Office Theme</vt:lpstr>
      <vt:lpstr>Inside Court Mediation in Croatia </vt:lpstr>
      <vt:lpstr>Inside Court Mediation in Croatia </vt:lpstr>
      <vt:lpstr>Procedure</vt:lpstr>
      <vt:lpstr>Benefits</vt:lpstr>
      <vt:lpstr>PowerPoint prezentacija</vt:lpstr>
      <vt:lpstr>PowerPoint prezentacija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Maja</dc:creator>
  <cp:keywords/>
  <dc:description>generated using python-pptx</dc:description>
  <cp:lastModifiedBy>Maja Praljak</cp:lastModifiedBy>
  <cp:revision>11</cp:revision>
  <dcterms:created xsi:type="dcterms:W3CDTF">2013-01-27T09:14:16Z</dcterms:created>
  <dcterms:modified xsi:type="dcterms:W3CDTF">2025-09-30T12:06:31Z</dcterms:modified>
  <cp:category/>
</cp:coreProperties>
</file>